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343" r:id="rId5"/>
    <p:sldId id="345" r:id="rId6"/>
    <p:sldId id="346" r:id="rId7"/>
    <p:sldId id="347" r:id="rId8"/>
    <p:sldId id="348" r:id="rId9"/>
    <p:sldId id="350" r:id="rId10"/>
    <p:sldId id="351" r:id="rId11"/>
    <p:sldId id="352" r:id="rId12"/>
    <p:sldId id="34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BFE"/>
    <a:srgbClr val="000000"/>
    <a:srgbClr val="FFFFFF"/>
    <a:srgbClr val="05202E"/>
    <a:srgbClr val="051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0A1B5D5-9B99-4C35-A422-299274C8766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0" autoAdjust="0"/>
    <p:restoredTop sz="95388" autoAdjust="0"/>
  </p:normalViewPr>
  <p:slideViewPr>
    <p:cSldViewPr snapToGrid="0" snapToObjects="1" showGuides="1">
      <p:cViewPr varScale="1">
        <p:scale>
          <a:sx n="79" d="100"/>
          <a:sy n="79" d="100"/>
        </p:scale>
        <p:origin x="403"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Rosenberg" userId="f4590113-0388-4439-81ad-9575615d13de" providerId="ADAL" clId="{6B9A0412-9DA5-4207-B92B-88C6AD10AECE}"/>
    <pc:docChg chg="modSld">
      <pc:chgData name="Mark Rosenberg" userId="f4590113-0388-4439-81ad-9575615d13de" providerId="ADAL" clId="{6B9A0412-9DA5-4207-B92B-88C6AD10AECE}" dt="2025-01-03T23:28:28.493" v="32" actId="14100"/>
      <pc:docMkLst>
        <pc:docMk/>
      </pc:docMkLst>
      <pc:sldChg chg="modSp mod">
        <pc:chgData name="Mark Rosenberg" userId="f4590113-0388-4439-81ad-9575615d13de" providerId="ADAL" clId="{6B9A0412-9DA5-4207-B92B-88C6AD10AECE}" dt="2025-01-03T23:28:28.493" v="32" actId="14100"/>
        <pc:sldMkLst>
          <pc:docMk/>
          <pc:sldMk cId="3851082940" sldId="346"/>
        </pc:sldMkLst>
        <pc:spChg chg="mod">
          <ac:chgData name="Mark Rosenberg" userId="f4590113-0388-4439-81ad-9575615d13de" providerId="ADAL" clId="{6B9A0412-9DA5-4207-B92B-88C6AD10AECE}" dt="2025-01-03T23:28:21.609" v="31" actId="14100"/>
          <ac:spMkLst>
            <pc:docMk/>
            <pc:sldMk cId="3851082940" sldId="346"/>
            <ac:spMk id="2" creationId="{85C2F07F-AA0E-2FDD-780F-9E7E88CD29EB}"/>
          </ac:spMkLst>
        </pc:spChg>
        <pc:spChg chg="mod">
          <ac:chgData name="Mark Rosenberg" userId="f4590113-0388-4439-81ad-9575615d13de" providerId="ADAL" clId="{6B9A0412-9DA5-4207-B92B-88C6AD10AECE}" dt="2025-01-03T23:28:28.493" v="32" actId="14100"/>
          <ac:spMkLst>
            <pc:docMk/>
            <pc:sldMk cId="3851082940" sldId="346"/>
            <ac:spMk id="3" creationId="{8C7D3787-1873-C4B4-97F3-72571C959669}"/>
          </ac:spMkLst>
        </pc:spChg>
      </pc:sldChg>
      <pc:sldChg chg="modSp mod">
        <pc:chgData name="Mark Rosenberg" userId="f4590113-0388-4439-81ad-9575615d13de" providerId="ADAL" clId="{6B9A0412-9DA5-4207-B92B-88C6AD10AECE}" dt="2025-01-03T22:39:15.463" v="22" actId="14100"/>
        <pc:sldMkLst>
          <pc:docMk/>
          <pc:sldMk cId="1351138054" sldId="352"/>
        </pc:sldMkLst>
        <pc:spChg chg="mod">
          <ac:chgData name="Mark Rosenberg" userId="f4590113-0388-4439-81ad-9575615d13de" providerId="ADAL" clId="{6B9A0412-9DA5-4207-B92B-88C6AD10AECE}" dt="2025-01-03T22:39:11.250" v="21" actId="14100"/>
          <ac:spMkLst>
            <pc:docMk/>
            <pc:sldMk cId="1351138054" sldId="352"/>
            <ac:spMk id="2" creationId="{EA9A4B9B-A2A1-859F-1F70-5B033A7D6319}"/>
          </ac:spMkLst>
        </pc:spChg>
        <pc:spChg chg="mod">
          <ac:chgData name="Mark Rosenberg" userId="f4590113-0388-4439-81ad-9575615d13de" providerId="ADAL" clId="{6B9A0412-9DA5-4207-B92B-88C6AD10AECE}" dt="2025-01-03T22:39:15.463" v="22" actId="14100"/>
          <ac:spMkLst>
            <pc:docMk/>
            <pc:sldMk cId="1351138054" sldId="352"/>
            <ac:spMk id="3" creationId="{39EBF6BA-7709-83CF-FC95-B40FC1FF38B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459878-C319-6BF3-52DC-16FA4340A6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2FA7FC-DFAE-8499-5A3E-AD9648D7FC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8BFD57-AB0A-470B-A7AF-56DFE7B5174A}" type="datetimeFigureOut">
              <a:rPr lang="en-US" smtClean="0"/>
              <a:t>1/3/2025</a:t>
            </a:fld>
            <a:endParaRPr lang="en-US" dirty="0"/>
          </a:p>
        </p:txBody>
      </p:sp>
      <p:sp>
        <p:nvSpPr>
          <p:cNvPr id="4" name="Footer Placeholder 3">
            <a:extLst>
              <a:ext uri="{FF2B5EF4-FFF2-40B4-BE49-F238E27FC236}">
                <a16:creationId xmlns:a16="http://schemas.microsoft.com/office/drawing/2014/main" id="{4C9C12BB-9544-9F9A-BEDA-E716864385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D1E77E4-B9A2-A882-9240-3AE65EE217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9D61A1-75D9-49F7-83EB-F5872642613A}" type="slidenum">
              <a:rPr lang="en-US" smtClean="0"/>
              <a:t>‹#›</a:t>
            </a:fld>
            <a:endParaRPr lang="en-US" dirty="0"/>
          </a:p>
        </p:txBody>
      </p:sp>
    </p:spTree>
    <p:extLst>
      <p:ext uri="{BB962C8B-B14F-4D97-AF65-F5344CB8AC3E}">
        <p14:creationId xmlns:p14="http://schemas.microsoft.com/office/powerpoint/2010/main" val="147732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3339F-6CEA-4641-BE08-40DAFD6FCF25}" type="datetimeFigureOut">
              <a:rPr lang="en-US" smtClean="0"/>
              <a:t>1/3/2025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75CB5-5666-5049-9AE0-38EFD385C21E}" type="slidenum">
              <a:rPr lang="en-US" smtClean="0"/>
              <a:t>‹#›</a:t>
            </a:fld>
            <a:endParaRPr lang="en-US" dirty="0"/>
          </a:p>
        </p:txBody>
      </p:sp>
    </p:spTree>
    <p:extLst>
      <p:ext uri="{BB962C8B-B14F-4D97-AF65-F5344CB8AC3E}">
        <p14:creationId xmlns:p14="http://schemas.microsoft.com/office/powerpoint/2010/main" val="47556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Subtitle">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0" y="304799"/>
            <a:ext cx="12191998" cy="3215641"/>
          </a:xfrm>
        </p:spPr>
        <p:txBody>
          <a:bodyPr lIns="0" rIns="0" bIns="0" anchor="b" anchorCtr="0">
            <a:noAutofit/>
          </a:bodyPr>
          <a:lstStyle>
            <a:lvl1pPr algn="ctr">
              <a:defRPr sz="6000" kern="1200" cap="all" spc="300" baseline="0">
                <a:solidFill>
                  <a:schemeClr val="accent3">
                    <a:lumMod val="75000"/>
                  </a:schemeClr>
                </a:solidFill>
              </a:defRPr>
            </a:lvl1pPr>
          </a:lstStyle>
          <a:p>
            <a:r>
              <a:rPr lang="en-US" dirty="0"/>
              <a:t>Click to add title</a:t>
            </a:r>
          </a:p>
        </p:txBody>
      </p:sp>
      <p:sp>
        <p:nvSpPr>
          <p:cNvPr id="12" name="Subtitle 2">
            <a:extLst>
              <a:ext uri="{FF2B5EF4-FFF2-40B4-BE49-F238E27FC236}">
                <a16:creationId xmlns:a16="http://schemas.microsoft.com/office/drawing/2014/main" id="{58B9CAE2-F3DD-D6D3-96C8-D947A4117752}"/>
              </a:ext>
            </a:extLst>
          </p:cNvPr>
          <p:cNvSpPr>
            <a:spLocks noGrp="1"/>
          </p:cNvSpPr>
          <p:nvPr>
            <p:ph type="subTitle" idx="1" hasCustomPrompt="1"/>
          </p:nvPr>
        </p:nvSpPr>
        <p:spPr>
          <a:xfrm>
            <a:off x="3" y="3670628"/>
            <a:ext cx="12191997" cy="2577772"/>
          </a:xfrm>
        </p:spPr>
        <p:txBody>
          <a:bodyPr>
            <a:noAutofit/>
          </a:bodyPr>
          <a:lstStyle>
            <a:lvl1pPr marL="0" indent="0" algn="ctr">
              <a:buNone/>
              <a:defRPr sz="3200" b="0" i="0" cap="all" spc="600" baseline="0">
                <a:solidFill>
                  <a:schemeClr val="accent3"/>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41193215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2 column">
    <p:bg>
      <p:bgPr>
        <a:gradFill>
          <a:gsLst>
            <a:gs pos="100000">
              <a:schemeClr val="tx2"/>
            </a:gs>
            <a:gs pos="81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3B0D0-B01D-0BB0-6127-A878BE49D18E}"/>
              </a:ext>
              <a:ext uri="{C183D7F6-B498-43B3-948B-1728B52AA6E4}">
                <adec:decorative xmlns:adec="http://schemas.microsoft.com/office/drawing/2017/decorative" val="1"/>
              </a:ext>
            </a:extLst>
          </p:cNvPr>
          <p:cNvSpPr/>
          <p:nvPr userDrawn="1"/>
        </p:nvSpPr>
        <p:spPr>
          <a:xfrm>
            <a:off x="6039728" y="-6350"/>
            <a:ext cx="6154615"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6889627" y="173736"/>
            <a:ext cx="4352662" cy="220370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Picture Placeholder 9">
            <a:extLst>
              <a:ext uri="{FF2B5EF4-FFF2-40B4-BE49-F238E27FC236}">
                <a16:creationId xmlns:a16="http://schemas.microsoft.com/office/drawing/2014/main" id="{6C363351-4779-B42E-ED7A-C4AF2920BABC}"/>
              </a:ext>
            </a:extLst>
          </p:cNvPr>
          <p:cNvSpPr>
            <a:spLocks noGrp="1"/>
          </p:cNvSpPr>
          <p:nvPr>
            <p:ph type="pic" sz="quarter" idx="37"/>
          </p:nvPr>
        </p:nvSpPr>
        <p:spPr>
          <a:xfrm>
            <a:off x="336550" y="336550"/>
            <a:ext cx="5303640" cy="6184900"/>
          </a:xfrm>
        </p:spPr>
        <p:txBody>
          <a:bodyPr/>
          <a:lstStyle>
            <a:lvl1pPr algn="ctr">
              <a:defRPr sz="2000"/>
            </a:lvl1pPr>
          </a:lstStyle>
          <a:p>
            <a:r>
              <a:rPr lang="en-US"/>
              <a:t>Click icon to add picture</a:t>
            </a:r>
            <a:endParaRPr lang="en-US" dirty="0"/>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6889627" y="3104277"/>
            <a:ext cx="4371560" cy="3022201"/>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cxnSp>
        <p:nvCxnSpPr>
          <p:cNvPr id="4" name="Straight Connector 3">
            <a:extLst>
              <a:ext uri="{FF2B5EF4-FFF2-40B4-BE49-F238E27FC236}">
                <a16:creationId xmlns:a16="http://schemas.microsoft.com/office/drawing/2014/main" id="{F0712911-615E-724B-FC0F-996291526D31}"/>
              </a:ext>
              <a:ext uri="{C183D7F6-B498-43B3-948B-1728B52AA6E4}">
                <adec:decorative xmlns:adec="http://schemas.microsoft.com/office/drawing/2017/decorative" val="1"/>
              </a:ext>
            </a:extLst>
          </p:cNvPr>
          <p:cNvCxnSpPr>
            <a:cxnSpLocks/>
          </p:cNvCxnSpPr>
          <p:nvPr userDrawn="1"/>
        </p:nvCxnSpPr>
        <p:spPr>
          <a:xfrm>
            <a:off x="6889627" y="2679480"/>
            <a:ext cx="4352662"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0826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2 column">
    <p:bg>
      <p:bgPr>
        <a:gradFill>
          <a:gsLst>
            <a:gs pos="100000">
              <a:schemeClr val="tx2"/>
            </a:gs>
            <a:gs pos="81000">
              <a:schemeClr val="accent6"/>
            </a:gs>
            <a:gs pos="55000">
              <a:srgbClr val="02090E"/>
            </a:gs>
            <a:gs pos="14000">
              <a:schemeClr val="accent4">
                <a:lumMod val="75000"/>
              </a:schemeClr>
            </a:gs>
            <a:gs pos="0">
              <a:schemeClr val="accent4"/>
            </a:gs>
          </a:gsLst>
          <a:lin ang="27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FFF0E2-6B47-67EB-D6AA-D972E7B7C367}"/>
              </a:ext>
              <a:ext uri="{C183D7F6-B498-43B3-948B-1728B52AA6E4}">
                <adec:decorative xmlns:adec="http://schemas.microsoft.com/office/drawing/2017/decorative" val="1"/>
              </a:ext>
            </a:extLst>
          </p:cNvPr>
          <p:cNvSpPr/>
          <p:nvPr userDrawn="1"/>
        </p:nvSpPr>
        <p:spPr>
          <a:xfrm>
            <a:off x="0" y="-6350"/>
            <a:ext cx="464695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cxnSp>
        <p:nvCxnSpPr>
          <p:cNvPr id="4" name="Straight Connector 3">
            <a:extLst>
              <a:ext uri="{FF2B5EF4-FFF2-40B4-BE49-F238E27FC236}">
                <a16:creationId xmlns:a16="http://schemas.microsoft.com/office/drawing/2014/main" id="{94827F6F-999F-23E9-8C09-325D1A76B07A}"/>
              </a:ext>
              <a:ext uri="{C183D7F6-B498-43B3-948B-1728B52AA6E4}">
                <adec:decorative xmlns:adec="http://schemas.microsoft.com/office/drawing/2017/decorative" val="1"/>
              </a:ext>
            </a:extLst>
          </p:cNvPr>
          <p:cNvCxnSpPr>
            <a:cxnSpLocks/>
          </p:cNvCxnSpPr>
          <p:nvPr userDrawn="1"/>
        </p:nvCxnSpPr>
        <p:spPr>
          <a:xfrm>
            <a:off x="835831" y="2680134"/>
            <a:ext cx="3114078"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171396"/>
            <a:ext cx="3736630" cy="2202350"/>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41716" y="3078480"/>
            <a:ext cx="3108193" cy="3047997"/>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2" name="Table Placeholder 11">
            <a:extLst>
              <a:ext uri="{FF2B5EF4-FFF2-40B4-BE49-F238E27FC236}">
                <a16:creationId xmlns:a16="http://schemas.microsoft.com/office/drawing/2014/main" id="{D360C16C-E69B-FDEF-F033-CA9A2E238288}"/>
              </a:ext>
            </a:extLst>
          </p:cNvPr>
          <p:cNvSpPr>
            <a:spLocks noGrp="1"/>
          </p:cNvSpPr>
          <p:nvPr>
            <p:ph type="tbl" sz="quarter" idx="37"/>
          </p:nvPr>
        </p:nvSpPr>
        <p:spPr>
          <a:xfrm>
            <a:off x="5067300" y="404813"/>
            <a:ext cx="6705600" cy="6048375"/>
          </a:xfrm>
        </p:spPr>
        <p:txBody>
          <a:bodyPr/>
          <a:lstStyle>
            <a:lvl1pPr>
              <a:defRPr sz="2400">
                <a:latin typeface="+mn-lt"/>
              </a:defRPr>
            </a:lvl1pPr>
          </a:lstStyle>
          <a:p>
            <a:r>
              <a:rPr lang="en-US"/>
              <a:t>Click icon to add table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Tree>
    <p:extLst>
      <p:ext uri="{BB962C8B-B14F-4D97-AF65-F5344CB8AC3E}">
        <p14:creationId xmlns:p14="http://schemas.microsoft.com/office/powerpoint/2010/main" val="39072198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96A82D-0723-4BA3-0283-9F0D67B0CEF4}"/>
              </a:ext>
              <a:ext uri="{C183D7F6-B498-43B3-948B-1728B52AA6E4}">
                <adec:decorative xmlns:adec="http://schemas.microsoft.com/office/drawing/2017/decorative" val="1"/>
              </a:ext>
            </a:extLst>
          </p:cNvPr>
          <p:cNvSpPr/>
          <p:nvPr userDrawn="1"/>
        </p:nvSpPr>
        <p:spPr>
          <a:xfrm>
            <a:off x="0" y="0"/>
            <a:ext cx="12191999"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6A20A5FD-BDFB-45F2-E644-E93FB81CA575}"/>
              </a:ext>
              <a:ext uri="{C183D7F6-B498-43B3-948B-1728B52AA6E4}">
                <adec:decorative xmlns:adec="http://schemas.microsoft.com/office/drawing/2017/decorative" val="1"/>
              </a:ext>
            </a:extLst>
          </p:cNvPr>
          <p:cNvCxnSpPr>
            <a:cxnSpLocks/>
          </p:cNvCxnSpPr>
          <p:nvPr userDrawn="1"/>
        </p:nvCxnSpPr>
        <p:spPr>
          <a:xfrm>
            <a:off x="807039" y="1983416"/>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33562" y="433906"/>
            <a:ext cx="10515601"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14302" y="2465535"/>
            <a:ext cx="7303538" cy="3427265"/>
          </a:xfrm>
        </p:spPr>
        <p:txBody>
          <a:bodyPr/>
          <a:lstStyle>
            <a:lvl1pPr marL="283464" indent="-283464">
              <a:lnSpc>
                <a:spcPct val="120000"/>
              </a:lnSpc>
              <a:spcBef>
                <a:spcPts val="1000"/>
              </a:spcBef>
              <a:buClr>
                <a:schemeClr val="accent3"/>
              </a:buClr>
              <a:buFont typeface="Arial" panose="020B0604020202020204" pitchFamily="34" charset="0"/>
              <a:buChar char="•"/>
              <a:defRPr sz="1800" spc="0" baseline="0">
                <a:solidFill>
                  <a:schemeClr val="bg1"/>
                </a:solidFill>
                <a:latin typeface="+mn-lt"/>
              </a:defRPr>
            </a:lvl1pPr>
            <a:lvl2pPr marL="566928" indent="-283464">
              <a:lnSpc>
                <a:spcPct val="120000"/>
              </a:lnSpc>
              <a:spcBef>
                <a:spcPts val="500"/>
              </a:spcBef>
              <a:buClr>
                <a:schemeClr val="accent3"/>
              </a:buClr>
              <a:defRPr sz="1800" spc="0"/>
            </a:lvl2pPr>
            <a:lvl3pPr marL="859536" indent="-283464">
              <a:lnSpc>
                <a:spcPct val="120000"/>
              </a:lnSpc>
              <a:spcBef>
                <a:spcPts val="500"/>
              </a:spcBef>
              <a:buClr>
                <a:schemeClr val="accent3"/>
              </a:buClr>
              <a:defRPr sz="1800" spc="0"/>
            </a:lvl3pPr>
            <a:lvl4pPr marL="1152144">
              <a:lnSpc>
                <a:spcPct val="120000"/>
              </a:lnSpc>
              <a:spcBef>
                <a:spcPts val="500"/>
              </a:spcBef>
              <a:buClr>
                <a:schemeClr val="accent3"/>
              </a:buCl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0" name="Content Placeholder 9">
            <a:extLst>
              <a:ext uri="{FF2B5EF4-FFF2-40B4-BE49-F238E27FC236}">
                <a16:creationId xmlns:a16="http://schemas.microsoft.com/office/drawing/2014/main" id="{4E7FC75E-AA73-003E-D4E3-B1819886AF9C}"/>
              </a:ext>
            </a:extLst>
          </p:cNvPr>
          <p:cNvSpPr>
            <a:spLocks noGrp="1"/>
          </p:cNvSpPr>
          <p:nvPr>
            <p:ph sz="quarter" idx="37" hasCustomPrompt="1"/>
          </p:nvPr>
        </p:nvSpPr>
        <p:spPr>
          <a:xfrm>
            <a:off x="8392160" y="2465388"/>
            <a:ext cx="2856865" cy="3427412"/>
          </a:xfrm>
        </p:spPr>
        <p:txBody>
          <a:bodyPr/>
          <a:lstStyle>
            <a:lvl1pPr marL="0" indent="0">
              <a:lnSpc>
                <a:spcPct val="120000"/>
              </a:lnSpc>
              <a:spcBef>
                <a:spcPts val="1000"/>
              </a:spcBef>
              <a:buFont typeface="Arial" panose="020B0604020202020204" pitchFamily="34" charset="0"/>
              <a:buNone/>
              <a:defRPr sz="1800">
                <a:solidFill>
                  <a:schemeClr val="bg1"/>
                </a:solidFill>
                <a:latin typeface="+mn-lt"/>
              </a:defRPr>
            </a:lvl1pPr>
            <a:lvl2pPr marL="457200" indent="0">
              <a:lnSpc>
                <a:spcPct val="120000"/>
              </a:lnSpc>
              <a:spcBef>
                <a:spcPts val="1000"/>
              </a:spcBef>
              <a:buNone/>
              <a:defRPr sz="1600">
                <a:solidFill>
                  <a:schemeClr val="bg1"/>
                </a:solidFill>
                <a:latin typeface="+mn-lt"/>
              </a:defRPr>
            </a:lvl2pPr>
            <a:lvl3pPr marL="914400" indent="0">
              <a:lnSpc>
                <a:spcPct val="120000"/>
              </a:lnSpc>
              <a:spcBef>
                <a:spcPts val="1000"/>
              </a:spcBef>
              <a:buNone/>
              <a:defRPr sz="1400">
                <a:solidFill>
                  <a:schemeClr val="bg1"/>
                </a:solidFill>
                <a:latin typeface="+mn-lt"/>
              </a:defRPr>
            </a:lvl3pPr>
            <a:lvl4pPr marL="1371600" indent="0">
              <a:lnSpc>
                <a:spcPct val="120000"/>
              </a:lnSpc>
              <a:spcBef>
                <a:spcPts val="1000"/>
              </a:spcBef>
              <a:buNone/>
              <a:defRPr sz="1200">
                <a:solidFill>
                  <a:schemeClr val="bg1"/>
                </a:solidFill>
                <a:latin typeface="+mn-lt"/>
              </a:defRPr>
            </a:lvl4pPr>
            <a:lvl5pPr marL="1828800" indent="0">
              <a:lnSpc>
                <a:spcPct val="120000"/>
              </a:lnSpc>
              <a:spcBef>
                <a:spcPts val="1000"/>
              </a:spcBef>
              <a:buNone/>
              <a:defRPr sz="12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2456119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D51531-1219-2E4B-DCE7-C6FD9D809F0C}"/>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BEC02E56-87A4-158A-F0B0-DB8E9BE3AE5E}"/>
              </a:ext>
              <a:ext uri="{C183D7F6-B498-43B3-948B-1728B52AA6E4}">
                <adec:decorative xmlns:adec="http://schemas.microsoft.com/office/drawing/2017/decorative" val="1"/>
              </a:ext>
            </a:extLst>
          </p:cNvPr>
          <p:cNvCxnSpPr>
            <a:cxnSpLocks/>
          </p:cNvCxnSpPr>
          <p:nvPr userDrawn="1"/>
        </p:nvCxnSpPr>
        <p:spPr>
          <a:xfrm>
            <a:off x="807039" y="1991547"/>
            <a:ext cx="10546763"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643842"/>
            <a:ext cx="10515601" cy="1140849"/>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Table Placeholder 9">
            <a:extLst>
              <a:ext uri="{FF2B5EF4-FFF2-40B4-BE49-F238E27FC236}">
                <a16:creationId xmlns:a16="http://schemas.microsoft.com/office/drawing/2014/main" id="{471D7DE3-05F5-8052-02FA-6EF9717E15BE}"/>
              </a:ext>
            </a:extLst>
          </p:cNvPr>
          <p:cNvSpPr>
            <a:spLocks noGrp="1"/>
          </p:cNvSpPr>
          <p:nvPr>
            <p:ph type="tbl" sz="quarter" idx="13"/>
          </p:nvPr>
        </p:nvSpPr>
        <p:spPr>
          <a:xfrm>
            <a:off x="835025" y="2560638"/>
            <a:ext cx="10515600" cy="3478212"/>
          </a:xfrm>
        </p:spPr>
        <p:txBody>
          <a:bodyPr/>
          <a:lstStyle>
            <a:lvl1pPr>
              <a:defRPr sz="2400">
                <a:latin typeface="+mn-lt"/>
              </a:defRPr>
            </a:lvl1pPr>
          </a:lstStyle>
          <a:p>
            <a:r>
              <a:rPr lang="en-US"/>
              <a:t>Click icon to add table</a:t>
            </a:r>
            <a:endParaRPr lang="en-US" dirty="0"/>
          </a:p>
        </p:txBody>
      </p:sp>
      <p:cxnSp>
        <p:nvCxnSpPr>
          <p:cNvPr id="8" name="Straight Connector 7">
            <a:extLst>
              <a:ext uri="{FF2B5EF4-FFF2-40B4-BE49-F238E27FC236}">
                <a16:creationId xmlns:a16="http://schemas.microsoft.com/office/drawing/2014/main" id="{6468DE94-FC46-A848-7949-ABFEADADEA16}"/>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454591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p:bg>
      <p:bgPr>
        <a:gradFill>
          <a:gsLst>
            <a:gs pos="81987">
              <a:schemeClr val="accent6">
                <a:lumMod val="50000"/>
              </a:schemeClr>
            </a:gs>
            <a:gs pos="35040">
              <a:srgbClr val="020B11"/>
            </a:gs>
            <a:gs pos="11979">
              <a:schemeClr val="accent4">
                <a:lumMod val="50000"/>
              </a:schemeClr>
            </a:gs>
            <a:gs pos="0">
              <a:schemeClr val="accent4"/>
            </a:gs>
            <a:gs pos="99000">
              <a:schemeClr val="tx2"/>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89F5C3D-E9E6-75E0-BF7D-799B5CFE5ED0}"/>
              </a:ext>
              <a:ext uri="{C183D7F6-B498-43B3-948B-1728B52AA6E4}">
                <adec:decorative xmlns:adec="http://schemas.microsoft.com/office/drawing/2017/decorative" val="1"/>
              </a:ext>
            </a:extLst>
          </p:cNvPr>
          <p:cNvGrpSpPr/>
          <p:nvPr userDrawn="1"/>
        </p:nvGrpSpPr>
        <p:grpSpPr>
          <a:xfrm>
            <a:off x="4575462" y="4137"/>
            <a:ext cx="7616537" cy="6853863"/>
            <a:chOff x="4575462" y="4137"/>
            <a:chExt cx="7616537" cy="6853863"/>
          </a:xfrm>
        </p:grpSpPr>
        <p:grpSp>
          <p:nvGrpSpPr>
            <p:cNvPr id="16" name="Group 15">
              <a:extLst>
                <a:ext uri="{FF2B5EF4-FFF2-40B4-BE49-F238E27FC236}">
                  <a16:creationId xmlns:a16="http://schemas.microsoft.com/office/drawing/2014/main" id="{CDE1D2C2-40C4-6B80-E8C6-B4CE94C23037}"/>
                </a:ext>
              </a:extLst>
            </p:cNvPr>
            <p:cNvGrpSpPr/>
            <p:nvPr/>
          </p:nvGrpSpPr>
          <p:grpSpPr>
            <a:xfrm>
              <a:off x="4575462" y="691665"/>
              <a:ext cx="364018" cy="857035"/>
              <a:chOff x="468157" y="1144246"/>
              <a:chExt cx="364018" cy="857035"/>
            </a:xfrm>
          </p:grpSpPr>
          <p:sp>
            <p:nvSpPr>
              <p:cNvPr id="27" name="Oval 26">
                <a:extLst>
                  <a:ext uri="{FF2B5EF4-FFF2-40B4-BE49-F238E27FC236}">
                    <a16:creationId xmlns:a16="http://schemas.microsoft.com/office/drawing/2014/main" id="{7C904D88-E1BE-F1FA-D405-F55DA966DA84}"/>
                  </a:ext>
                  <a:ext uri="{C183D7F6-B498-43B3-948B-1728B52AA6E4}">
                    <adec:decorative xmlns:adec="http://schemas.microsoft.com/office/drawing/2017/decorative" val="1"/>
                  </a:ext>
                </a:extLst>
              </p:cNvPr>
              <p:cNvSpPr/>
              <p:nvPr/>
            </p:nvSpPr>
            <p:spPr>
              <a:xfrm>
                <a:off x="705405" y="1144246"/>
                <a:ext cx="126770" cy="126770"/>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8" name="Graphic 12">
                <a:extLst>
                  <a:ext uri="{FF2B5EF4-FFF2-40B4-BE49-F238E27FC236}">
                    <a16:creationId xmlns:a16="http://schemas.microsoft.com/office/drawing/2014/main" id="{1D8F0816-C429-D32E-058B-33405874DFA7}"/>
                  </a:ext>
                  <a:ext uri="{C183D7F6-B498-43B3-948B-1728B52AA6E4}">
                    <adec:decorative xmlns:adec="http://schemas.microsoft.com/office/drawing/2017/decorative" val="1"/>
                  </a:ext>
                </a:extLst>
              </p:cNvPr>
              <p:cNvSpPr/>
              <p:nvPr/>
            </p:nvSpPr>
            <p:spPr>
              <a:xfrm>
                <a:off x="468157" y="1963496"/>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pic>
          <p:nvPicPr>
            <p:cNvPr id="4" name="Content Placeholder 14">
              <a:extLst>
                <a:ext uri="{FF2B5EF4-FFF2-40B4-BE49-F238E27FC236}">
                  <a16:creationId xmlns:a16="http://schemas.microsoft.com/office/drawing/2014/main" id="{14AC0A97-7D79-3DBE-FB53-A9EBFD806E06}"/>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42796" y="4137"/>
              <a:ext cx="5649203" cy="6853863"/>
            </a:xfrm>
            <a:prstGeom prst="rect">
              <a:avLst/>
            </a:prstGeom>
          </p:spPr>
        </p:pic>
      </p:grpSp>
      <p:sp>
        <p:nvSpPr>
          <p:cNvPr id="2" name="Title 1">
            <a:extLst>
              <a:ext uri="{FF2B5EF4-FFF2-40B4-BE49-F238E27FC236}">
                <a16:creationId xmlns:a16="http://schemas.microsoft.com/office/drawing/2014/main" id="{51E83F98-B388-2594-BACB-E3DB652C97D5}"/>
              </a:ext>
            </a:extLst>
          </p:cNvPr>
          <p:cNvSpPr>
            <a:spLocks noGrp="1"/>
          </p:cNvSpPr>
          <p:nvPr>
            <p:ph type="title" hasCustomPrompt="1"/>
          </p:nvPr>
        </p:nvSpPr>
        <p:spPr>
          <a:xfrm>
            <a:off x="835831" y="173735"/>
            <a:ext cx="4409514" cy="2203704"/>
          </a:xfrm>
        </p:spPr>
        <p:txBody>
          <a:bodyPr anchor="b">
            <a:noAutofit/>
          </a:bodyPr>
          <a:lstStyle>
            <a:lvl1pPr>
              <a:defRPr sz="3200" cap="all" baseline="0">
                <a:solidFill>
                  <a:schemeClr val="accent3"/>
                </a:solidFill>
              </a:defRPr>
            </a:lvl1pPr>
          </a:lstStyle>
          <a:p>
            <a:r>
              <a:rPr lang="en-US" dirty="0"/>
              <a:t>Click to add title</a:t>
            </a:r>
          </a:p>
        </p:txBody>
      </p:sp>
      <p:sp>
        <p:nvSpPr>
          <p:cNvPr id="7" name="Content Placeholder 6">
            <a:extLst>
              <a:ext uri="{FF2B5EF4-FFF2-40B4-BE49-F238E27FC236}">
                <a16:creationId xmlns:a16="http://schemas.microsoft.com/office/drawing/2014/main" id="{0D9D0F3E-69D8-49F3-5D7A-71FDC4E3EEE3}"/>
              </a:ext>
            </a:extLst>
          </p:cNvPr>
          <p:cNvSpPr>
            <a:spLocks noGrp="1"/>
          </p:cNvSpPr>
          <p:nvPr>
            <p:ph sz="quarter" idx="14" hasCustomPrompt="1"/>
          </p:nvPr>
        </p:nvSpPr>
        <p:spPr>
          <a:xfrm>
            <a:off x="831850" y="3079119"/>
            <a:ext cx="4413250" cy="2752725"/>
          </a:xfrm>
        </p:spPr>
        <p:txBody>
          <a:bodyPr/>
          <a:lstStyle>
            <a:lvl1pPr>
              <a:lnSpc>
                <a:spcPct val="120000"/>
              </a:lnSpc>
              <a:spcBef>
                <a:spcPts val="1000"/>
              </a:spcBef>
              <a:defRPr sz="1800">
                <a:solidFill>
                  <a:schemeClr val="bg1"/>
                </a:solidFill>
                <a:latin typeface="+mn-lt"/>
              </a:defRPr>
            </a:lvl1pPr>
            <a:lvl2pPr>
              <a:lnSpc>
                <a:spcPct val="120000"/>
              </a:lnSpc>
              <a:spcBef>
                <a:spcPts val="1000"/>
              </a:spcBef>
              <a:buClr>
                <a:schemeClr val="accent3"/>
              </a:buClr>
              <a:defRPr sz="1600">
                <a:solidFill>
                  <a:schemeClr val="bg1"/>
                </a:solidFill>
                <a:latin typeface="+mn-lt"/>
              </a:defRPr>
            </a:lvl2pPr>
            <a:lvl3pPr>
              <a:lnSpc>
                <a:spcPct val="120000"/>
              </a:lnSpc>
              <a:spcBef>
                <a:spcPts val="1000"/>
              </a:spcBef>
              <a:buClr>
                <a:schemeClr val="accent3"/>
              </a:buClr>
              <a:defRPr sz="1400">
                <a:solidFill>
                  <a:schemeClr val="bg1"/>
                </a:solidFill>
                <a:latin typeface="+mn-lt"/>
              </a:defRPr>
            </a:lvl3pPr>
            <a:lvl4pPr>
              <a:lnSpc>
                <a:spcPct val="120000"/>
              </a:lnSpc>
              <a:spcBef>
                <a:spcPts val="1000"/>
              </a:spcBef>
              <a:buClr>
                <a:schemeClr val="accent3"/>
              </a:buClr>
              <a:defRPr sz="1200">
                <a:solidFill>
                  <a:schemeClr val="bg1"/>
                </a:solidFill>
                <a:latin typeface="+mn-lt"/>
              </a:defRPr>
            </a:lvl4pPr>
            <a:lvl5pPr>
              <a:lnSpc>
                <a:spcPct val="120000"/>
              </a:lnSpc>
              <a:spcBef>
                <a:spcPts val="1000"/>
              </a:spcBef>
              <a:buClr>
                <a:schemeClr val="accent3"/>
              </a:buCl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61CFC792-44F7-2497-E19D-8FB08AFF94F7}"/>
              </a:ext>
              <a:ext uri="{C183D7F6-B498-43B3-948B-1728B52AA6E4}">
                <adec:decorative xmlns:adec="http://schemas.microsoft.com/office/drawing/2017/decorative" val="1"/>
              </a:ext>
            </a:extLst>
          </p:cNvPr>
          <p:cNvCxnSpPr>
            <a:cxnSpLocks/>
          </p:cNvCxnSpPr>
          <p:nvPr userDrawn="1"/>
        </p:nvCxnSpPr>
        <p:spPr>
          <a:xfrm>
            <a:off x="835831" y="2679192"/>
            <a:ext cx="4101929"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26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3" y="1821180"/>
            <a:ext cx="12191994" cy="3215641"/>
          </a:xfrm>
        </p:spPr>
        <p:txBody>
          <a:bodyPr lIns="0" rIns="0" bIns="0" anchor="ctr" anchorCtr="0">
            <a:noAutofit/>
          </a:bodyPr>
          <a:lstStyle>
            <a:lvl1pPr algn="ctr">
              <a:defRPr sz="6000" kern="1200" cap="all" spc="300" baseline="0">
                <a:solidFill>
                  <a:schemeClr val="accent3">
                    <a:lumMod val="75000"/>
                  </a:schemeClr>
                </a:solidFill>
              </a:defRPr>
            </a:lvl1pPr>
          </a:lstStyle>
          <a:p>
            <a:r>
              <a:rPr lang="en-US" dirty="0"/>
              <a:t>Click to add title</a:t>
            </a:r>
          </a:p>
        </p:txBody>
      </p:sp>
    </p:spTree>
    <p:extLst>
      <p:ext uri="{BB962C8B-B14F-4D97-AF65-F5344CB8AC3E}">
        <p14:creationId xmlns:p14="http://schemas.microsoft.com/office/powerpoint/2010/main" val="16350451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3">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A084D09-1B2D-4EE2-82A7-83196133B801}"/>
              </a:ext>
              <a:ext uri="{C183D7F6-B498-43B3-948B-1728B52AA6E4}">
                <adec:decorative xmlns:adec="http://schemas.microsoft.com/office/drawing/2017/decorative" val="1"/>
              </a:ext>
            </a:extLst>
          </p:cNvPr>
          <p:cNvGrpSpPr/>
          <p:nvPr userDrawn="1"/>
        </p:nvGrpSpPr>
        <p:grpSpPr>
          <a:xfrm>
            <a:off x="0" y="-6350"/>
            <a:ext cx="12185769" cy="6864350"/>
            <a:chOff x="0" y="-6350"/>
            <a:chExt cx="12185769" cy="6864350"/>
          </a:xfrm>
        </p:grpSpPr>
        <p:sp>
          <p:nvSpPr>
            <p:cNvPr id="4" name="Rectangle 3">
              <a:extLst>
                <a:ext uri="{FF2B5EF4-FFF2-40B4-BE49-F238E27FC236}">
                  <a16:creationId xmlns:a16="http://schemas.microsoft.com/office/drawing/2014/main" id="{53860AA6-1B14-DF89-B725-CC444E502028}"/>
                </a:ext>
                <a:ext uri="{C183D7F6-B498-43B3-948B-1728B52AA6E4}">
                  <adec:decorative xmlns:adec="http://schemas.microsoft.com/office/drawing/2017/decorative" val="1"/>
                </a:ext>
              </a:extLst>
            </p:cNvPr>
            <p:cNvSpPr/>
            <p:nvPr/>
          </p:nvSpPr>
          <p:spPr>
            <a:xfrm>
              <a:off x="0" y="-6350"/>
              <a:ext cx="6160393"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Content Placeholder 14">
              <a:extLst>
                <a:ext uri="{FF2B5EF4-FFF2-40B4-BE49-F238E27FC236}">
                  <a16:creationId xmlns:a16="http://schemas.microsoft.com/office/drawing/2014/main" id="{D172E570-D67F-4980-88C2-CF6560C1C193}"/>
                </a:ext>
                <a:ext uri="{C183D7F6-B498-43B3-948B-1728B52AA6E4}">
                  <adec:decorative xmlns:adec="http://schemas.microsoft.com/office/drawing/2017/decorative" val="1"/>
                </a:ext>
              </a:extLst>
            </p:cNvPr>
            <p:cNvPicPr>
              <a:picLocks noChangeAspect="1"/>
            </p:cNvPicPr>
            <p:nvPr/>
          </p:nvPicPr>
          <p:blipFill rotWithShape="1">
            <a:blip r:embed="rId2" cstate="screen">
              <a:alphaModFix/>
              <a:extLst>
                <a:ext uri="{28A0092B-C50C-407E-A947-70E740481C1C}">
                  <a14:useLocalDpi xmlns:a14="http://schemas.microsoft.com/office/drawing/2010/main"/>
                </a:ext>
              </a:extLst>
            </a:blip>
            <a:srcRect/>
            <a:stretch/>
          </p:blipFill>
          <p:spPr>
            <a:xfrm rot="5400000">
              <a:off x="5750267" y="410125"/>
              <a:ext cx="6845628" cy="6025377"/>
            </a:xfrm>
            <a:prstGeom prst="rect">
              <a:avLst/>
            </a:prstGeom>
          </p:spPr>
        </p:pic>
        <p:grpSp>
          <p:nvGrpSpPr>
            <p:cNvPr id="7" name="Group 6">
              <a:extLst>
                <a:ext uri="{FF2B5EF4-FFF2-40B4-BE49-F238E27FC236}">
                  <a16:creationId xmlns:a16="http://schemas.microsoft.com/office/drawing/2014/main" id="{AF90BF68-CF26-6705-CBFD-428BEB787EDB}"/>
                </a:ext>
              </a:extLst>
            </p:cNvPr>
            <p:cNvGrpSpPr/>
            <p:nvPr/>
          </p:nvGrpSpPr>
          <p:grpSpPr>
            <a:xfrm rot="10800000">
              <a:off x="5304704" y="259572"/>
              <a:ext cx="584267" cy="390181"/>
              <a:chOff x="1876516" y="596691"/>
              <a:chExt cx="584267" cy="390181"/>
            </a:xfrm>
          </p:grpSpPr>
          <p:sp>
            <p:nvSpPr>
              <p:cNvPr id="8" name="Oval 7">
                <a:extLst>
                  <a:ext uri="{FF2B5EF4-FFF2-40B4-BE49-F238E27FC236}">
                    <a16:creationId xmlns:a16="http://schemas.microsoft.com/office/drawing/2014/main" id="{1066F635-8DB9-B091-8467-D8F0327217F4}"/>
                  </a:ext>
                  <a:ext uri="{C183D7F6-B498-43B3-948B-1728B52AA6E4}">
                    <adec:decorative xmlns:adec="http://schemas.microsoft.com/office/drawing/2017/decorative" val="1"/>
                  </a:ext>
                </a:extLst>
              </p:cNvPr>
              <p:cNvSpPr/>
              <p:nvPr/>
            </p:nvSpPr>
            <p:spPr>
              <a:xfrm>
                <a:off x="1876516" y="842493"/>
                <a:ext cx="144379" cy="144379"/>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Graphic 12">
                <a:extLst>
                  <a:ext uri="{FF2B5EF4-FFF2-40B4-BE49-F238E27FC236}">
                    <a16:creationId xmlns:a16="http://schemas.microsoft.com/office/drawing/2014/main" id="{882D2FD3-A05B-400C-6347-115486FFD943}"/>
                  </a:ext>
                  <a:ext uri="{C183D7F6-B498-43B3-948B-1728B52AA6E4}">
                    <adec:decorative xmlns:adec="http://schemas.microsoft.com/office/drawing/2017/decorative" val="1"/>
                  </a:ext>
                </a:extLst>
              </p:cNvPr>
              <p:cNvSpPr/>
              <p:nvPr/>
            </p:nvSpPr>
            <p:spPr>
              <a:xfrm>
                <a:off x="2360199" y="596691"/>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960459F4-C5B9-4070-46D1-2E7DA3EFBFC9}"/>
              </a:ext>
            </a:extLst>
          </p:cNvPr>
          <p:cNvSpPr>
            <a:spLocks noGrp="1"/>
          </p:cNvSpPr>
          <p:nvPr>
            <p:ph type="title"/>
          </p:nvPr>
        </p:nvSpPr>
        <p:spPr>
          <a:xfrm>
            <a:off x="838201" y="365125"/>
            <a:ext cx="4466502" cy="1936866"/>
          </a:xfrm>
        </p:spPr>
        <p:txBody>
          <a:bodyPr anchor="b"/>
          <a:lstStyle>
            <a:lvl1pPr>
              <a:defRPr sz="3200" cap="all" baseline="0">
                <a:solidFill>
                  <a:schemeClr val="accent3">
                    <a:lumMod val="75000"/>
                  </a:schemeClr>
                </a:solidFill>
              </a:defRPr>
            </a:lvl1pPr>
          </a:lstStyle>
          <a:p>
            <a:r>
              <a:rPr lang="en-US"/>
              <a:t>Click to edit Master title style</a:t>
            </a:r>
            <a:endParaRPr lang="en-US" dirty="0"/>
          </a:p>
        </p:txBody>
      </p:sp>
      <p:cxnSp>
        <p:nvCxnSpPr>
          <p:cNvPr id="5" name="Straight Connector 4">
            <a:extLst>
              <a:ext uri="{FF2B5EF4-FFF2-40B4-BE49-F238E27FC236}">
                <a16:creationId xmlns:a16="http://schemas.microsoft.com/office/drawing/2014/main" id="{34F613B1-323C-4C25-4526-1D3313A7161D}"/>
              </a:ext>
              <a:ext uri="{C183D7F6-B498-43B3-948B-1728B52AA6E4}">
                <adec:decorative xmlns:adec="http://schemas.microsoft.com/office/drawing/2017/decorative" val="1"/>
              </a:ext>
            </a:extLst>
          </p:cNvPr>
          <p:cNvCxnSpPr>
            <a:cxnSpLocks/>
          </p:cNvCxnSpPr>
          <p:nvPr userDrawn="1"/>
        </p:nvCxnSpPr>
        <p:spPr>
          <a:xfrm>
            <a:off x="835831" y="2620500"/>
            <a:ext cx="4471665"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2D2C2143-1936-BBDA-A6A8-40B6DBD16AED}"/>
              </a:ext>
            </a:extLst>
          </p:cNvPr>
          <p:cNvSpPr>
            <a:spLocks noGrp="1"/>
          </p:cNvSpPr>
          <p:nvPr>
            <p:ph sz="quarter" idx="10" hasCustomPrompt="1"/>
          </p:nvPr>
        </p:nvSpPr>
        <p:spPr>
          <a:xfrm>
            <a:off x="838201" y="3097848"/>
            <a:ext cx="4466504" cy="3405187"/>
          </a:xfrm>
        </p:spPr>
        <p:txBody>
          <a:bodyPr/>
          <a:lstStyle>
            <a:lvl1pPr>
              <a:lnSpc>
                <a:spcPct val="120000"/>
              </a:lnSpc>
              <a:spcBef>
                <a:spcPts val="1000"/>
              </a:spcBef>
              <a:spcAft>
                <a:spcPts val="600"/>
              </a:spcAft>
              <a:defRPr sz="1800">
                <a:solidFill>
                  <a:schemeClr val="bg1"/>
                </a:solidFill>
                <a:latin typeface="+mn-lt"/>
              </a:defRPr>
            </a:lvl1pPr>
            <a:lvl2pPr>
              <a:lnSpc>
                <a:spcPct val="120000"/>
              </a:lnSpc>
              <a:spcBef>
                <a:spcPts val="1000"/>
              </a:spcBef>
              <a:spcAft>
                <a:spcPts val="600"/>
              </a:spcAft>
              <a:defRPr sz="1600">
                <a:solidFill>
                  <a:schemeClr val="bg1"/>
                </a:solidFill>
                <a:latin typeface="+mn-lt"/>
              </a:defRPr>
            </a:lvl2pPr>
            <a:lvl3pPr>
              <a:lnSpc>
                <a:spcPct val="120000"/>
              </a:lnSpc>
              <a:spcBef>
                <a:spcPts val="1000"/>
              </a:spcBef>
              <a:spcAft>
                <a:spcPts val="600"/>
              </a:spcAft>
              <a:defRPr sz="1400">
                <a:solidFill>
                  <a:schemeClr val="bg1"/>
                </a:solidFill>
                <a:latin typeface="+mn-lt"/>
              </a:defRPr>
            </a:lvl3pPr>
            <a:lvl4pPr>
              <a:lnSpc>
                <a:spcPct val="120000"/>
              </a:lnSpc>
              <a:spcBef>
                <a:spcPts val="1000"/>
              </a:spcBef>
              <a:spcAft>
                <a:spcPts val="600"/>
              </a:spcAft>
              <a:defRPr sz="1200">
                <a:solidFill>
                  <a:schemeClr val="bg1"/>
                </a:solidFill>
                <a:latin typeface="+mn-lt"/>
              </a:defRPr>
            </a:lvl4pPr>
            <a:lvl5pPr>
              <a:lnSpc>
                <a:spcPct val="120000"/>
              </a:lnSpc>
              <a:spcBef>
                <a:spcPts val="1000"/>
              </a:spcBef>
              <a:spcAft>
                <a:spcPts val="600"/>
              </a:spcAft>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90407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2 column">
    <p:bg>
      <p:bgPr>
        <a:gradFill>
          <a:gsLst>
            <a:gs pos="100000">
              <a:schemeClr val="tx2"/>
            </a:gs>
            <a:gs pos="81000">
              <a:schemeClr val="accent6"/>
            </a:gs>
            <a:gs pos="31000">
              <a:srgbClr val="02090E"/>
            </a:gs>
            <a:gs pos="14000">
              <a:schemeClr val="accent4">
                <a:lumMod val="75000"/>
              </a:schemeClr>
            </a:gs>
            <a:gs pos="0">
              <a:schemeClr val="accent4"/>
            </a:gs>
          </a:gsLst>
          <a:lin ang="126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B5B81B-FCE8-FE9C-8F0A-6488B25F0F6A}"/>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21869" y="579120"/>
            <a:ext cx="11548261" cy="2733306"/>
          </a:xfrm>
        </p:spPr>
        <p:txBody>
          <a:bodyPr anchor="b">
            <a:noAutofit/>
          </a:bodyPr>
          <a:lstStyle>
            <a:lvl1pPr algn="ctr">
              <a:defRPr sz="3200" cap="all" spc="300" baseline="0"/>
            </a:lvl1pPr>
          </a:lstStyle>
          <a:p>
            <a:r>
              <a:rPr lang="en-US" dirty="0"/>
              <a:t>Click to add title</a:t>
            </a:r>
          </a:p>
        </p:txBody>
      </p:sp>
      <p:sp>
        <p:nvSpPr>
          <p:cNvPr id="7" name="Subtitle 2">
            <a:extLst>
              <a:ext uri="{FF2B5EF4-FFF2-40B4-BE49-F238E27FC236}">
                <a16:creationId xmlns:a16="http://schemas.microsoft.com/office/drawing/2014/main" id="{5F877C2F-8190-18D9-5D24-5BD7B05A29F8}"/>
              </a:ext>
            </a:extLst>
          </p:cNvPr>
          <p:cNvSpPr>
            <a:spLocks noGrp="1"/>
          </p:cNvSpPr>
          <p:nvPr>
            <p:ph type="subTitle" idx="1" hasCustomPrompt="1"/>
          </p:nvPr>
        </p:nvSpPr>
        <p:spPr>
          <a:xfrm>
            <a:off x="321868" y="3484615"/>
            <a:ext cx="11562303" cy="2387865"/>
          </a:xfrm>
        </p:spPr>
        <p:txBody>
          <a:bodyPr>
            <a:noAutofit/>
          </a:bodyPr>
          <a:lstStyle>
            <a:lvl1pPr marL="0" indent="0" algn="ctr">
              <a:buNone/>
              <a:defRPr sz="60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8686590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64209F-41AB-70E5-1B9E-7490900C59C9}"/>
              </a:ext>
              <a:ext uri="{C183D7F6-B498-43B3-948B-1728B52AA6E4}">
                <adec:decorative xmlns:adec="http://schemas.microsoft.com/office/drawing/2017/decorative" val="1"/>
              </a:ext>
            </a:extLst>
          </p:cNvPr>
          <p:cNvSpPr/>
          <p:nvPr userDrawn="1"/>
        </p:nvSpPr>
        <p:spPr>
          <a:xfrm>
            <a:off x="2" y="1"/>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32D3409-585B-54E2-1DCC-AC58804E4AE7}"/>
              </a:ext>
              <a:ext uri="{C183D7F6-B498-43B3-948B-1728B52AA6E4}">
                <adec:decorative xmlns:adec="http://schemas.microsoft.com/office/drawing/2017/decorative" val="1"/>
              </a:ext>
            </a:extLst>
          </p:cNvPr>
          <p:cNvSpPr/>
          <p:nvPr userDrawn="1"/>
        </p:nvSpPr>
        <p:spPr>
          <a:xfrm>
            <a:off x="1" y="-6350"/>
            <a:ext cx="6096000"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99891" y="511762"/>
            <a:ext cx="4960830" cy="2785158"/>
          </a:xfrm>
        </p:spPr>
        <p:txBody>
          <a:bodyPr anchor="b">
            <a:noAutofit/>
          </a:bodyPr>
          <a:lstStyle>
            <a:lvl1pPr algn="l">
              <a:defRPr sz="2400" cap="all" spc="300" baseline="0"/>
            </a:lvl1pPr>
          </a:lstStyle>
          <a:p>
            <a:r>
              <a:rPr lang="en-US" dirty="0"/>
              <a:t>Click to add title</a:t>
            </a:r>
          </a:p>
        </p:txBody>
      </p:sp>
      <p:sp>
        <p:nvSpPr>
          <p:cNvPr id="8" name="Subtitle 2">
            <a:extLst>
              <a:ext uri="{FF2B5EF4-FFF2-40B4-BE49-F238E27FC236}">
                <a16:creationId xmlns:a16="http://schemas.microsoft.com/office/drawing/2014/main" id="{E47B8A5C-E279-DB0B-E9D3-927417876125}"/>
              </a:ext>
            </a:extLst>
          </p:cNvPr>
          <p:cNvSpPr>
            <a:spLocks noGrp="1"/>
          </p:cNvSpPr>
          <p:nvPr>
            <p:ph type="subTitle" idx="1" hasCustomPrompt="1"/>
          </p:nvPr>
        </p:nvSpPr>
        <p:spPr>
          <a:xfrm>
            <a:off x="802640" y="3484615"/>
            <a:ext cx="4958081" cy="2387865"/>
          </a:xfrm>
        </p:spPr>
        <p:txBody>
          <a:bodyPr>
            <a:noAutofit/>
          </a:bodyPr>
          <a:lstStyle>
            <a:lvl1pPr marL="0" indent="0" algn="l">
              <a:buNone/>
              <a:defRPr sz="32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0" name="Picture Placeholder 9">
            <a:extLst>
              <a:ext uri="{FF2B5EF4-FFF2-40B4-BE49-F238E27FC236}">
                <a16:creationId xmlns:a16="http://schemas.microsoft.com/office/drawing/2014/main" id="{D386C402-C5C5-2A54-C618-62673AD93CB4}"/>
              </a:ext>
            </a:extLst>
          </p:cNvPr>
          <p:cNvSpPr>
            <a:spLocks noGrp="1"/>
          </p:cNvSpPr>
          <p:nvPr>
            <p:ph type="pic" sz="quarter" idx="13"/>
          </p:nvPr>
        </p:nvSpPr>
        <p:spPr>
          <a:xfrm>
            <a:off x="6497638" y="336550"/>
            <a:ext cx="5322887" cy="6184900"/>
          </a:xfrm>
        </p:spPr>
        <p:txBody>
          <a:bodyPr/>
          <a:lstStyle>
            <a:lvl1pPr algn="ctr">
              <a:defRPr sz="2000"/>
            </a:lvl1pPr>
          </a:lstStyle>
          <a:p>
            <a:r>
              <a:rPr lang="en-US"/>
              <a:t>Click icon to add picture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6832185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2 column">
    <p:bg>
      <p:bgPr>
        <a:gradFill>
          <a:gsLst>
            <a:gs pos="100000">
              <a:schemeClr val="tx2"/>
            </a:gs>
            <a:gs pos="79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pic>
        <p:nvPicPr>
          <p:cNvPr id="4" name="Content Placeholder 14">
            <a:extLst>
              <a:ext uri="{FF2B5EF4-FFF2-40B4-BE49-F238E27FC236}">
                <a16:creationId xmlns:a16="http://schemas.microsoft.com/office/drawing/2014/main" id="{318CE367-BBCB-F4AB-635F-4C9995EAE35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350"/>
            <a:ext cx="2356339" cy="6853863"/>
          </a:xfrm>
          <a:prstGeom prst="rect">
            <a:avLst/>
          </a:prstGeom>
        </p:spPr>
      </p:pic>
      <p:sp>
        <p:nvSpPr>
          <p:cNvPr id="5" name="Rectangle 4">
            <a:extLst>
              <a:ext uri="{FF2B5EF4-FFF2-40B4-BE49-F238E27FC236}">
                <a16:creationId xmlns:a16="http://schemas.microsoft.com/office/drawing/2014/main" id="{5CE3FBBA-81E2-31F1-EF51-02706B5B5C0A}"/>
              </a:ext>
              <a:ext uri="{C183D7F6-B498-43B3-948B-1728B52AA6E4}">
                <adec:decorative xmlns:adec="http://schemas.microsoft.com/office/drawing/2017/decorative" val="1"/>
              </a:ext>
            </a:extLst>
          </p:cNvPr>
          <p:cNvSpPr/>
          <p:nvPr userDrawn="1"/>
        </p:nvSpPr>
        <p:spPr>
          <a:xfrm>
            <a:off x="2356339" y="-6350"/>
            <a:ext cx="983180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6" name="Straight Connector 5">
            <a:extLst>
              <a:ext uri="{FF2B5EF4-FFF2-40B4-BE49-F238E27FC236}">
                <a16:creationId xmlns:a16="http://schemas.microsoft.com/office/drawing/2014/main" id="{9AD3746D-3CD1-FFA5-0019-AD0C588B1924}"/>
              </a:ext>
              <a:ext uri="{C183D7F6-B498-43B3-948B-1728B52AA6E4}">
                <adec:decorative xmlns:adec="http://schemas.microsoft.com/office/drawing/2017/decorative" val="1"/>
              </a:ext>
            </a:extLst>
          </p:cNvPr>
          <p:cNvCxnSpPr>
            <a:cxnSpLocks/>
          </p:cNvCxnSpPr>
          <p:nvPr userDrawn="1"/>
        </p:nvCxnSpPr>
        <p:spPr>
          <a:xfrm>
            <a:off x="3305669" y="2002443"/>
            <a:ext cx="7922116"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305669" y="113097"/>
            <a:ext cx="7420819" cy="16563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3" name="Content Placeholder 12">
            <a:extLst>
              <a:ext uri="{FF2B5EF4-FFF2-40B4-BE49-F238E27FC236}">
                <a16:creationId xmlns:a16="http://schemas.microsoft.com/office/drawing/2014/main" id="{B9624CF4-7769-4663-3361-39136F5E20C8}"/>
              </a:ext>
            </a:extLst>
          </p:cNvPr>
          <p:cNvSpPr>
            <a:spLocks noGrp="1"/>
          </p:cNvSpPr>
          <p:nvPr>
            <p:ph sz="quarter" idx="31" hasCustomPrompt="1"/>
          </p:nvPr>
        </p:nvSpPr>
        <p:spPr>
          <a:xfrm>
            <a:off x="3305669" y="2470150"/>
            <a:ext cx="7420819" cy="3676649"/>
          </a:xfrm>
        </p:spPr>
        <p:txBody>
          <a:bodyPr/>
          <a:lstStyle>
            <a:lvl1pPr marL="285750" indent="-285750">
              <a:lnSpc>
                <a:spcPct val="120000"/>
              </a:lnSpc>
              <a:spcBef>
                <a:spcPts val="1000"/>
              </a:spcBef>
              <a:spcAft>
                <a:spcPts val="600"/>
              </a:spcAft>
              <a:buClr>
                <a:schemeClr val="accent3"/>
              </a:buClr>
              <a:buFont typeface="Arial" panose="020B0604020202020204" pitchFamily="34" charset="0"/>
              <a:buChar char="•"/>
              <a:defRPr sz="1800">
                <a:solidFill>
                  <a:schemeClr val="bg1"/>
                </a:solidFill>
                <a:latin typeface="+mn-lt"/>
              </a:defRPr>
            </a:lvl1pPr>
            <a:lvl2pPr marL="800100" indent="-342900">
              <a:lnSpc>
                <a:spcPct val="120000"/>
              </a:lnSpc>
              <a:spcBef>
                <a:spcPts val="1000"/>
              </a:spcBef>
              <a:spcAft>
                <a:spcPts val="600"/>
              </a:spcAft>
              <a:buClr>
                <a:schemeClr val="accent3"/>
              </a:buClr>
              <a:buFont typeface="Arial" panose="020B0604020202020204" pitchFamily="34" charset="0"/>
              <a:buChar char="•"/>
              <a:defRPr sz="1600">
                <a:solidFill>
                  <a:schemeClr val="bg1"/>
                </a:solidFill>
                <a:latin typeface="+mn-lt"/>
              </a:defRPr>
            </a:lvl2pPr>
            <a:lvl3pPr marL="1257300" indent="-342900">
              <a:lnSpc>
                <a:spcPct val="120000"/>
              </a:lnSpc>
              <a:spcBef>
                <a:spcPts val="1000"/>
              </a:spcBef>
              <a:spcAft>
                <a:spcPts val="600"/>
              </a:spcAft>
              <a:buClr>
                <a:schemeClr val="accent3"/>
              </a:buClr>
              <a:buFont typeface="Arial" panose="020B0604020202020204" pitchFamily="34" charset="0"/>
              <a:buChar char="•"/>
              <a:defRPr sz="1400">
                <a:solidFill>
                  <a:schemeClr val="bg1"/>
                </a:solidFill>
                <a:latin typeface="+mn-lt"/>
              </a:defRPr>
            </a:lvl3pPr>
            <a:lvl4pPr marL="16573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4pPr>
            <a:lvl5pPr marL="21145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0280267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361F2FA-20C7-5447-C138-CE2CA1867FE7}"/>
              </a:ext>
              <a:ext uri="{C183D7F6-B498-43B3-948B-1728B52AA6E4}">
                <adec:decorative xmlns:adec="http://schemas.microsoft.com/office/drawing/2017/decorative" val="1"/>
              </a:ext>
            </a:extLst>
          </p:cNvPr>
          <p:cNvGrpSpPr/>
          <p:nvPr userDrawn="1"/>
        </p:nvGrpSpPr>
        <p:grpSpPr>
          <a:xfrm>
            <a:off x="3" y="2"/>
            <a:ext cx="12191997" cy="6857998"/>
            <a:chOff x="3" y="2"/>
            <a:chExt cx="12191997" cy="6857998"/>
          </a:xfrm>
        </p:grpSpPr>
        <p:sp>
          <p:nvSpPr>
            <p:cNvPr id="21" name="Rectangle 20">
              <a:extLst>
                <a:ext uri="{FF2B5EF4-FFF2-40B4-BE49-F238E27FC236}">
                  <a16:creationId xmlns:a16="http://schemas.microsoft.com/office/drawing/2014/main" id="{DFEDD626-82E4-71C6-25F1-CDA46B7B3F39}"/>
                </a:ext>
              </a:extLst>
            </p:cNvPr>
            <p:cNvSpPr/>
            <p:nvPr/>
          </p:nvSpPr>
          <p:spPr>
            <a:xfrm>
              <a:off x="3" y="2"/>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CDC952AF-CE06-54F7-CB4A-1722F90AC3DF}"/>
                </a:ext>
                <a:ext uri="{C183D7F6-B498-43B3-948B-1728B52AA6E4}">
                  <adec:decorative xmlns:adec="http://schemas.microsoft.com/office/drawing/2017/decorative" val="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 y="2"/>
              <a:ext cx="12191994" cy="6857996"/>
            </a:xfrm>
            <a:prstGeom prst="rect">
              <a:avLst/>
            </a:prstGeom>
          </p:spPr>
        </p:pic>
        <p:grpSp>
          <p:nvGrpSpPr>
            <p:cNvPr id="11" name="Group 10">
              <a:extLst>
                <a:ext uri="{FF2B5EF4-FFF2-40B4-BE49-F238E27FC236}">
                  <a16:creationId xmlns:a16="http://schemas.microsoft.com/office/drawing/2014/main" id="{6E6EDFF3-843B-AAE9-DB73-423142606F52}"/>
                </a:ext>
              </a:extLst>
            </p:cNvPr>
            <p:cNvGrpSpPr/>
            <p:nvPr/>
          </p:nvGrpSpPr>
          <p:grpSpPr>
            <a:xfrm rot="5400000">
              <a:off x="1645776" y="1222395"/>
              <a:ext cx="431603" cy="412684"/>
              <a:chOff x="1870859" y="869908"/>
              <a:chExt cx="431603" cy="412684"/>
            </a:xfrm>
          </p:grpSpPr>
          <p:sp>
            <p:nvSpPr>
              <p:cNvPr id="12" name="Graphic 15">
                <a:extLst>
                  <a:ext uri="{FF2B5EF4-FFF2-40B4-BE49-F238E27FC236}">
                    <a16:creationId xmlns:a16="http://schemas.microsoft.com/office/drawing/2014/main" id="{312F4F85-6C79-201D-E20D-64CD4728E4C8}"/>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01D71DAD-ECC6-A850-88E4-A4EDCF494A24}"/>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14" name="Group 13">
              <a:extLst>
                <a:ext uri="{FF2B5EF4-FFF2-40B4-BE49-F238E27FC236}">
                  <a16:creationId xmlns:a16="http://schemas.microsoft.com/office/drawing/2014/main" id="{C632CC6D-6024-2368-8EBA-4B7A2D6428BC}"/>
                </a:ext>
              </a:extLst>
            </p:cNvPr>
            <p:cNvGrpSpPr/>
            <p:nvPr/>
          </p:nvGrpSpPr>
          <p:grpSpPr>
            <a:xfrm rot="20626702">
              <a:off x="10248169" y="5448942"/>
              <a:ext cx="431603" cy="412684"/>
              <a:chOff x="1870859" y="869908"/>
              <a:chExt cx="431603" cy="412684"/>
            </a:xfrm>
          </p:grpSpPr>
          <p:sp>
            <p:nvSpPr>
              <p:cNvPr id="6" name="Graphic 15">
                <a:extLst>
                  <a:ext uri="{FF2B5EF4-FFF2-40B4-BE49-F238E27FC236}">
                    <a16:creationId xmlns:a16="http://schemas.microsoft.com/office/drawing/2014/main" id="{B05BE7BE-7D54-A09B-8A67-6B28CF6BB6C0}"/>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7" name="Graphic 12">
                <a:extLst>
                  <a:ext uri="{FF2B5EF4-FFF2-40B4-BE49-F238E27FC236}">
                    <a16:creationId xmlns:a16="http://schemas.microsoft.com/office/drawing/2014/main" id="{258346A9-F75C-6704-EEED-CF7A8A0F8010}"/>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782CC39D-03B1-4933-F236-462B5862EBEC}"/>
              </a:ext>
            </a:extLst>
          </p:cNvPr>
          <p:cNvSpPr>
            <a:spLocks noGrp="1"/>
          </p:cNvSpPr>
          <p:nvPr>
            <p:ph type="title"/>
          </p:nvPr>
        </p:nvSpPr>
        <p:spPr>
          <a:xfrm>
            <a:off x="2932448" y="264160"/>
            <a:ext cx="6327105" cy="3373973"/>
          </a:xfrm>
        </p:spPr>
        <p:txBody>
          <a:bodyPr anchor="b"/>
          <a:lstStyle>
            <a:lvl1pPr algn="ctr">
              <a:defRPr sz="3200" cap="all" spc="600" baseline="0">
                <a:solidFill>
                  <a:schemeClr val="accent3">
                    <a:lumMod val="75000"/>
                  </a:schemeClr>
                </a:solidFill>
              </a:defRPr>
            </a:lvl1pPr>
          </a:lstStyle>
          <a:p>
            <a:r>
              <a:rPr lang="en-US"/>
              <a:t>Click to edit Master title style</a:t>
            </a:r>
            <a:endParaRPr lang="en-US" dirty="0"/>
          </a:p>
        </p:txBody>
      </p:sp>
      <p:sp>
        <p:nvSpPr>
          <p:cNvPr id="5" name="Subtitle 2">
            <a:extLst>
              <a:ext uri="{FF2B5EF4-FFF2-40B4-BE49-F238E27FC236}">
                <a16:creationId xmlns:a16="http://schemas.microsoft.com/office/drawing/2014/main" id="{F711CA51-49DC-62CA-F147-F286B1C9DBD9}"/>
              </a:ext>
            </a:extLst>
          </p:cNvPr>
          <p:cNvSpPr>
            <a:spLocks noGrp="1"/>
          </p:cNvSpPr>
          <p:nvPr>
            <p:ph type="subTitle" idx="1" hasCustomPrompt="1"/>
          </p:nvPr>
        </p:nvSpPr>
        <p:spPr>
          <a:xfrm>
            <a:off x="2932448" y="3962135"/>
            <a:ext cx="6327105" cy="2653771"/>
          </a:xfrm>
        </p:spPr>
        <p:txBody>
          <a:bodyPr>
            <a:noAutofit/>
          </a:bodyPr>
          <a:lstStyle>
            <a:lvl1pPr marL="0" indent="0" algn="ctr">
              <a:buNone/>
              <a:defRPr sz="1800" b="0" i="0" cap="all" spc="300" baseline="0">
                <a:solidFill>
                  <a:schemeClr val="bg1"/>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1183414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C7D5518-914C-92E3-E9EC-26752C9F05AD}"/>
              </a:ext>
              <a:ext uri="{C183D7F6-B498-43B3-948B-1728B52AA6E4}">
                <adec:decorative xmlns:adec="http://schemas.microsoft.com/office/drawing/2017/decorative" val="1"/>
              </a:ext>
            </a:extLst>
          </p:cNvPr>
          <p:cNvGrpSpPr/>
          <p:nvPr userDrawn="1"/>
        </p:nvGrpSpPr>
        <p:grpSpPr>
          <a:xfrm>
            <a:off x="-1" y="-6350"/>
            <a:ext cx="12192000" cy="6864350"/>
            <a:chOff x="-1" y="-6350"/>
            <a:chExt cx="12192000" cy="6864350"/>
          </a:xfrm>
        </p:grpSpPr>
        <p:sp>
          <p:nvSpPr>
            <p:cNvPr id="4" name="Rectangle 3">
              <a:extLst>
                <a:ext uri="{FF2B5EF4-FFF2-40B4-BE49-F238E27FC236}">
                  <a16:creationId xmlns:a16="http://schemas.microsoft.com/office/drawing/2014/main" id="{C82D0B82-F74C-65EF-3BF6-8EEA16F36B7D}"/>
                </a:ext>
                <a:ext uri="{C183D7F6-B498-43B3-948B-1728B52AA6E4}">
                  <adec:decorative xmlns:adec="http://schemas.microsoft.com/office/drawing/2017/decorative" val="1"/>
                </a:ext>
              </a:extLst>
            </p:cNvPr>
            <p:cNvSpPr/>
            <p:nvPr/>
          </p:nvSpPr>
          <p:spPr>
            <a:xfrm>
              <a:off x="1428750" y="-6350"/>
              <a:ext cx="10763249"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Picture 5" descr="A blue and purple spiral&#10;&#10;Description automatically generated">
              <a:extLst>
                <a:ext uri="{FF2B5EF4-FFF2-40B4-BE49-F238E27FC236}">
                  <a16:creationId xmlns:a16="http://schemas.microsoft.com/office/drawing/2014/main" id="{44E12326-9CF4-38EC-1BAF-1F994F2208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93"/>
            <a:stretch/>
          </p:blipFill>
          <p:spPr>
            <a:xfrm flipH="1">
              <a:off x="-1" y="0"/>
              <a:ext cx="1428751" cy="6858000"/>
            </a:xfrm>
            <a:prstGeom prst="rect">
              <a:avLst/>
            </a:prstGeom>
          </p:spPr>
        </p:pic>
        <p:grpSp>
          <p:nvGrpSpPr>
            <p:cNvPr id="7" name="Group 6">
              <a:extLst>
                <a:ext uri="{FF2B5EF4-FFF2-40B4-BE49-F238E27FC236}">
                  <a16:creationId xmlns:a16="http://schemas.microsoft.com/office/drawing/2014/main" id="{AD5C1D9C-B114-FC6A-9213-7287D39EAD9F}"/>
                </a:ext>
              </a:extLst>
            </p:cNvPr>
            <p:cNvGrpSpPr/>
            <p:nvPr/>
          </p:nvGrpSpPr>
          <p:grpSpPr>
            <a:xfrm>
              <a:off x="10649689" y="4382998"/>
              <a:ext cx="754139" cy="1865729"/>
              <a:chOff x="653351" y="2693558"/>
              <a:chExt cx="754139" cy="1865729"/>
            </a:xfrm>
          </p:grpSpPr>
          <p:sp>
            <p:nvSpPr>
              <p:cNvPr id="11" name="Graphic 15">
                <a:extLst>
                  <a:ext uri="{FF2B5EF4-FFF2-40B4-BE49-F238E27FC236}">
                    <a16:creationId xmlns:a16="http://schemas.microsoft.com/office/drawing/2014/main" id="{2BC89B10-C93E-8CE5-73B3-F6049168C313}"/>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9DB2AA2-9661-AC91-932D-2F1BEC47BD8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86C9AC9B-3792-E880-03FE-D46FB046AB6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8" name="Group 7">
              <a:extLst>
                <a:ext uri="{FF2B5EF4-FFF2-40B4-BE49-F238E27FC236}">
                  <a16:creationId xmlns:a16="http://schemas.microsoft.com/office/drawing/2014/main" id="{1142A133-65D6-D958-C0CD-E8D45B9BD7BB}"/>
                </a:ext>
              </a:extLst>
            </p:cNvPr>
            <p:cNvGrpSpPr/>
            <p:nvPr/>
          </p:nvGrpSpPr>
          <p:grpSpPr>
            <a:xfrm>
              <a:off x="1870859" y="869908"/>
              <a:ext cx="431603" cy="412684"/>
              <a:chOff x="1870859" y="869908"/>
              <a:chExt cx="431603" cy="412684"/>
            </a:xfrm>
          </p:grpSpPr>
          <p:sp>
            <p:nvSpPr>
              <p:cNvPr id="9" name="Graphic 15">
                <a:extLst>
                  <a:ext uri="{FF2B5EF4-FFF2-40B4-BE49-F238E27FC236}">
                    <a16:creationId xmlns:a16="http://schemas.microsoft.com/office/drawing/2014/main" id="{A746B023-387D-4EAC-052B-60F131E6E707}"/>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0" name="Graphic 12">
                <a:extLst>
                  <a:ext uri="{FF2B5EF4-FFF2-40B4-BE49-F238E27FC236}">
                    <a16:creationId xmlns:a16="http://schemas.microsoft.com/office/drawing/2014/main" id="{20760125-21CF-A296-3EA7-3C6C0E9BCB2F}"/>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cxnSp>
        <p:nvCxnSpPr>
          <p:cNvPr id="14" name="Straight Connector 13">
            <a:extLst>
              <a:ext uri="{FF2B5EF4-FFF2-40B4-BE49-F238E27FC236}">
                <a16:creationId xmlns:a16="http://schemas.microsoft.com/office/drawing/2014/main" id="{7F851D11-41E3-33F2-CBA6-B2A9A5A2A517}"/>
              </a:ext>
              <a:ext uri="{C183D7F6-B498-43B3-948B-1728B52AA6E4}">
                <adec:decorative xmlns:adec="http://schemas.microsoft.com/office/drawing/2017/decorative" val="1"/>
              </a:ext>
            </a:extLst>
          </p:cNvPr>
          <p:cNvCxnSpPr>
            <a:cxnSpLocks/>
          </p:cNvCxnSpPr>
          <p:nvPr userDrawn="1"/>
        </p:nvCxnSpPr>
        <p:spPr>
          <a:xfrm>
            <a:off x="2369139" y="2002443"/>
            <a:ext cx="88735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2399620" y="162560"/>
            <a:ext cx="8843050" cy="16169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2373002" y="2474811"/>
            <a:ext cx="4015098"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21" name="Content Placeholder 4">
            <a:extLst>
              <a:ext uri="{FF2B5EF4-FFF2-40B4-BE49-F238E27FC236}">
                <a16:creationId xmlns:a16="http://schemas.microsoft.com/office/drawing/2014/main" id="{D77F99A7-26FA-422E-43E9-C76B4A56E44A}"/>
              </a:ext>
            </a:extLst>
          </p:cNvPr>
          <p:cNvSpPr>
            <a:spLocks noGrp="1"/>
          </p:cNvSpPr>
          <p:nvPr>
            <p:ph sz="quarter" idx="36" hasCustomPrompt="1"/>
          </p:nvPr>
        </p:nvSpPr>
        <p:spPr>
          <a:xfrm>
            <a:off x="6995159" y="2474811"/>
            <a:ext cx="4227332"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2758284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3A7247A-846A-F316-B494-69B42CBF34DD}"/>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884B3AF6-983E-0901-0045-6CDF4E93E1BA}"/>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3C5B7647-403E-A66E-6CF4-0D3A99AA5154}"/>
              </a:ext>
              <a:ext uri="{C183D7F6-B498-43B3-948B-1728B52AA6E4}">
                <adec:decorative xmlns:adec="http://schemas.microsoft.com/office/drawing/2017/decorative" val="1"/>
              </a:ext>
            </a:extLst>
          </p:cNvPr>
          <p:cNvGrpSpPr/>
          <p:nvPr userDrawn="1"/>
        </p:nvGrpSpPr>
        <p:grpSpPr>
          <a:xfrm rot="10800000" flipH="1">
            <a:off x="10488530" y="4210019"/>
            <a:ext cx="754139" cy="1865729"/>
            <a:chOff x="653351" y="2693558"/>
            <a:chExt cx="754139" cy="1865729"/>
          </a:xfrm>
        </p:grpSpPr>
        <p:sp>
          <p:nvSpPr>
            <p:cNvPr id="10" name="Graphic 15">
              <a:extLst>
                <a:ext uri="{FF2B5EF4-FFF2-40B4-BE49-F238E27FC236}">
                  <a16:creationId xmlns:a16="http://schemas.microsoft.com/office/drawing/2014/main" id="{E48E731E-FEF1-9C59-64B0-9CB6E8853912}"/>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1" name="Graphic 12">
              <a:extLst>
                <a:ext uri="{FF2B5EF4-FFF2-40B4-BE49-F238E27FC236}">
                  <a16:creationId xmlns:a16="http://schemas.microsoft.com/office/drawing/2014/main" id="{AFE83BB3-4D12-8E20-CA93-1834D7F0A43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EB1D810-BC05-6C0E-0DE4-3604EBAADCC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41680" y="430482"/>
            <a:ext cx="10500989"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807038" y="2465539"/>
            <a:ext cx="3774587" cy="3723753"/>
          </a:xfrm>
        </p:spPr>
        <p:txBody>
          <a:bodyPr/>
          <a:lstStyle>
            <a:lvl1pPr marL="342900" indent="-342900">
              <a:lnSpc>
                <a:spcPct val="120000"/>
              </a:lnSpc>
              <a:spcBef>
                <a:spcPts val="1000"/>
              </a:spcBef>
              <a:buClr>
                <a:schemeClr val="accent3">
                  <a:lumMod val="75000"/>
                </a:schemeClr>
              </a:buClr>
              <a:buFont typeface="+mj-lt"/>
              <a:buAutoNum type="arabicPeriod"/>
              <a:defRPr sz="1800" spc="0" baseline="0">
                <a:solidFill>
                  <a:schemeClr val="bg1"/>
                </a:solidFill>
                <a:latin typeface="+mn-lt"/>
              </a:defRPr>
            </a:lvl1pPr>
            <a:lvl2pPr marL="626364" indent="-342900">
              <a:lnSpc>
                <a:spcPct val="120000"/>
              </a:lnSpc>
              <a:spcBef>
                <a:spcPts val="1000"/>
              </a:spcBef>
              <a:buClr>
                <a:schemeClr val="accent3">
                  <a:lumMod val="75000"/>
                </a:schemeClr>
              </a:buClr>
              <a:buFont typeface="+mj-lt"/>
              <a:buAutoNum type="alphaLcPeriod"/>
              <a:defRPr sz="1800" spc="0">
                <a:solidFill>
                  <a:schemeClr val="bg1"/>
                </a:solidFill>
                <a:latin typeface="+mn-lt"/>
              </a:defRPr>
            </a:lvl2pPr>
            <a:lvl3pPr marL="918972" indent="-342900">
              <a:lnSpc>
                <a:spcPct val="120000"/>
              </a:lnSpc>
              <a:spcBef>
                <a:spcPts val="1000"/>
              </a:spcBef>
              <a:buClr>
                <a:schemeClr val="accent3">
                  <a:lumMod val="75000"/>
                </a:schemeClr>
              </a:buClr>
              <a:buFont typeface="+mj-lt"/>
              <a:buAutoNum type="arabicParenR"/>
              <a:defRPr sz="1800" spc="0">
                <a:solidFill>
                  <a:schemeClr val="bg1"/>
                </a:solidFill>
                <a:latin typeface="+mn-lt"/>
              </a:defRPr>
            </a:lvl3pPr>
            <a:lvl4pPr marL="1209294" indent="-342900">
              <a:lnSpc>
                <a:spcPct val="120000"/>
              </a:lnSpc>
              <a:spcBef>
                <a:spcPts val="1000"/>
              </a:spcBef>
              <a:buClr>
                <a:schemeClr val="accent3">
                  <a:lumMod val="75000"/>
                </a:schemeClr>
              </a:buClr>
              <a:buFont typeface="+mj-lt"/>
              <a:buAutoNum type="alphaLcParen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4927600" y="2465539"/>
            <a:ext cx="6315069" cy="3723753"/>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9662227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1"/>
            </a:gs>
            <a:gs pos="99000">
              <a:srgbClr val="05202E"/>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3EA418-19D1-0D4D-BE52-40A86E32F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2BAE0C-5187-A64D-A481-E69245670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759C05-48F5-9346-8256-5B61C6990E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sz="1200">
                <a:solidFill>
                  <a:schemeClr val="bg1"/>
                </a:solidFill>
                <a:latin typeface="+mj-lt"/>
                <a:cs typeface="Biome" panose="020B0503030204020804" pitchFamily="34" charset="0"/>
              </a:defRPr>
            </a:lvl1pPr>
          </a:lstStyle>
          <a:p>
            <a:endParaRPr lang="en-US" dirty="0"/>
          </a:p>
        </p:txBody>
      </p:sp>
      <p:sp>
        <p:nvSpPr>
          <p:cNvPr id="5" name="Footer Placeholder 4">
            <a:extLst>
              <a:ext uri="{FF2B5EF4-FFF2-40B4-BE49-F238E27FC236}">
                <a16:creationId xmlns:a16="http://schemas.microsoft.com/office/drawing/2014/main" id="{84175D63-7351-9C4A-AEE0-10E27B3B64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bg1"/>
                </a:solidFill>
                <a:latin typeface="+mj-lt"/>
                <a:cs typeface="Biome" panose="020B05030302040208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7350889F-2BBA-5F45-95BC-BEA668816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noAutofit/>
          </a:bodyPr>
          <a:lstStyle>
            <a:lvl1pPr algn="r">
              <a:defRPr sz="1200">
                <a:solidFill>
                  <a:schemeClr val="bg1"/>
                </a:solidFill>
                <a:latin typeface="+mj-lt"/>
                <a:cs typeface="Biome" panose="020B0503030204020804" pitchFamily="34" charset="0"/>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955693199"/>
      </p:ext>
    </p:extLst>
  </p:cSld>
  <p:clrMap bg1="lt1" tx1="dk1" bg2="lt2" tx2="dk2" accent1="accent1" accent2="accent2" accent3="accent3" accent4="accent4" accent5="accent5" accent6="accent6" hlink="hlink" folHlink="folHlink"/>
  <p:sldLayoutIdLst>
    <p:sldLayoutId id="2147483657" r:id="rId1"/>
    <p:sldLayoutId id="2147483679" r:id="rId2"/>
    <p:sldLayoutId id="2147483669" r:id="rId3"/>
    <p:sldLayoutId id="2147483672" r:id="rId4"/>
    <p:sldLayoutId id="2147483673" r:id="rId5"/>
    <p:sldLayoutId id="2147483674" r:id="rId6"/>
    <p:sldLayoutId id="2147483671" r:id="rId7"/>
    <p:sldLayoutId id="2147483675" r:id="rId8"/>
    <p:sldLayoutId id="2147483676" r:id="rId9"/>
    <p:sldLayoutId id="2147483670" r:id="rId10"/>
    <p:sldLayoutId id="2147483677" r:id="rId11"/>
    <p:sldLayoutId id="2147483678" r:id="rId12"/>
    <p:sldLayoutId id="2147483664" r:id="rId13"/>
    <p:sldLayoutId id="2147483663" r:id="rId14"/>
  </p:sldLayoutIdLst>
  <p:hf hdr="0" ftr="0" dt="0"/>
  <p:txStyles>
    <p:titleStyle>
      <a:lvl1pPr algn="l" defTabSz="914400" rtl="0" eaLnBrk="1" latinLnBrk="0" hangingPunct="1">
        <a:lnSpc>
          <a:spcPct val="90000"/>
        </a:lnSpc>
        <a:spcBef>
          <a:spcPct val="0"/>
        </a:spcBef>
        <a:buNone/>
        <a:defRPr sz="4400" kern="1200" spc="300" baseline="0">
          <a:solidFill>
            <a:schemeClr val="bg1"/>
          </a:solidFill>
          <a:latin typeface="+mj-lt"/>
          <a:ea typeface="+mj-ea"/>
          <a:cs typeface="Biome" panose="020B05030302040208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accent3"/>
          </a:solidFill>
          <a:latin typeface="+mj-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75A9C-84C0-DBD8-6DE5-4987C5B811C3}"/>
              </a:ext>
            </a:extLst>
          </p:cNvPr>
          <p:cNvSpPr>
            <a:spLocks noGrp="1"/>
          </p:cNvSpPr>
          <p:nvPr>
            <p:ph type="title"/>
          </p:nvPr>
        </p:nvSpPr>
        <p:spPr/>
        <p:txBody>
          <a:bodyPr/>
          <a:lstStyle/>
          <a:p>
            <a:r>
              <a:rPr lang="en-US" dirty="0"/>
              <a:t>Hyperbaric oxygen therapy</a:t>
            </a:r>
          </a:p>
        </p:txBody>
      </p:sp>
    </p:spTree>
    <p:extLst>
      <p:ext uri="{BB962C8B-B14F-4D97-AF65-F5344CB8AC3E}">
        <p14:creationId xmlns:p14="http://schemas.microsoft.com/office/powerpoint/2010/main" val="2712960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F322-DCCC-D99E-CC50-BE854EAF73B7}"/>
              </a:ext>
            </a:extLst>
          </p:cNvPr>
          <p:cNvSpPr>
            <a:spLocks noGrp="1"/>
          </p:cNvSpPr>
          <p:nvPr>
            <p:ph type="title"/>
          </p:nvPr>
        </p:nvSpPr>
        <p:spPr>
          <a:xfrm>
            <a:off x="835370" y="643843"/>
            <a:ext cx="10515601" cy="991434"/>
          </a:xfrm>
        </p:spPr>
        <p:txBody>
          <a:bodyPr/>
          <a:lstStyle/>
          <a:p>
            <a:pPr algn="ctr"/>
            <a:r>
              <a:rPr lang="en-US" dirty="0"/>
              <a:t>Benefits of HBOT</a:t>
            </a:r>
          </a:p>
        </p:txBody>
      </p:sp>
      <p:sp>
        <p:nvSpPr>
          <p:cNvPr id="3" name="Table Placeholder 2">
            <a:extLst>
              <a:ext uri="{FF2B5EF4-FFF2-40B4-BE49-F238E27FC236}">
                <a16:creationId xmlns:a16="http://schemas.microsoft.com/office/drawing/2014/main" id="{956AB4D5-549E-B7BA-7301-1A5AFA0D12EF}"/>
              </a:ext>
            </a:extLst>
          </p:cNvPr>
          <p:cNvSpPr>
            <a:spLocks noGrp="1"/>
          </p:cNvSpPr>
          <p:nvPr>
            <p:ph type="tbl" sz="quarter" idx="13"/>
          </p:nvPr>
        </p:nvSpPr>
        <p:spPr>
          <a:xfrm>
            <a:off x="835025" y="1978781"/>
            <a:ext cx="10515600" cy="4060069"/>
          </a:xfrm>
        </p:spPr>
        <p:txBody>
          <a:bodyPr/>
          <a:lstStyle/>
          <a:p>
            <a:pPr marL="342900" indent="-342900">
              <a:buFont typeface="Arial" panose="020B0604020202020204" pitchFamily="34" charset="0"/>
              <a:buChar char="•"/>
            </a:pPr>
            <a:r>
              <a:rPr lang="en-US" dirty="0"/>
              <a:t>Anti-inflammatory effects</a:t>
            </a:r>
          </a:p>
          <a:p>
            <a:pPr marL="342900" indent="-342900">
              <a:buFont typeface="Arial" panose="020B0604020202020204" pitchFamily="34" charset="0"/>
              <a:buChar char="•"/>
            </a:pPr>
            <a:r>
              <a:rPr lang="en-US" dirty="0"/>
              <a:t>Stem cell recruitment</a:t>
            </a:r>
          </a:p>
          <a:p>
            <a:pPr marL="342900" indent="-342900">
              <a:buFont typeface="Arial" panose="020B0604020202020204" pitchFamily="34" charset="0"/>
              <a:buChar char="•"/>
            </a:pPr>
            <a:r>
              <a:rPr lang="en-US" dirty="0"/>
              <a:t>Angiogenesis</a:t>
            </a:r>
          </a:p>
          <a:p>
            <a:pPr marL="342900" indent="-342900">
              <a:buFont typeface="Arial" panose="020B0604020202020204" pitchFamily="34" charset="0"/>
              <a:buChar char="•"/>
            </a:pPr>
            <a:r>
              <a:rPr lang="en-US" dirty="0"/>
              <a:t>Neurogenesis</a:t>
            </a:r>
          </a:p>
          <a:p>
            <a:pPr marL="342900" indent="-342900">
              <a:buFont typeface="Arial" panose="020B0604020202020204" pitchFamily="34" charset="0"/>
              <a:buChar char="•"/>
            </a:pPr>
            <a:r>
              <a:rPr lang="en-US" dirty="0"/>
              <a:t>Increased cerebral blood flow</a:t>
            </a:r>
          </a:p>
          <a:p>
            <a:pPr marL="342900" indent="-342900">
              <a:buFont typeface="Arial" panose="020B0604020202020204" pitchFamily="34" charset="0"/>
              <a:buChar char="•"/>
            </a:pPr>
            <a:r>
              <a:rPr lang="en-US" dirty="0"/>
              <a:t>Mitochondrial function restoration</a:t>
            </a:r>
          </a:p>
          <a:p>
            <a:pPr marL="342900" indent="-342900">
              <a:buFont typeface="Arial" panose="020B0604020202020204" pitchFamily="34" charset="0"/>
              <a:buChar char="•"/>
            </a:pPr>
            <a:r>
              <a:rPr lang="en-US" dirty="0"/>
              <a:t>Improved cellular metabolism</a:t>
            </a:r>
          </a:p>
          <a:p>
            <a:pPr marL="342900" indent="-342900">
              <a:buFont typeface="Arial" panose="020B0604020202020204" pitchFamily="34" charset="0"/>
              <a:buChar char="•"/>
            </a:pPr>
            <a:r>
              <a:rPr lang="en-US" dirty="0"/>
              <a:t>Increase in telomere length</a:t>
            </a:r>
          </a:p>
          <a:p>
            <a:pPr marL="342900" indent="-342900">
              <a:buFont typeface="Arial" panose="020B0604020202020204" pitchFamily="34" charset="0"/>
              <a:buChar char="•"/>
            </a:pPr>
            <a:r>
              <a:rPr lang="en-US" dirty="0"/>
              <a:t>Reduce the number of senescent cells</a:t>
            </a:r>
          </a:p>
        </p:txBody>
      </p:sp>
      <p:sp>
        <p:nvSpPr>
          <p:cNvPr id="4" name="Slide Number Placeholder 3">
            <a:extLst>
              <a:ext uri="{FF2B5EF4-FFF2-40B4-BE49-F238E27FC236}">
                <a16:creationId xmlns:a16="http://schemas.microsoft.com/office/drawing/2014/main" id="{41B74807-D345-F17A-4E0D-3332B01D4581}"/>
              </a:ext>
            </a:extLst>
          </p:cNvPr>
          <p:cNvSpPr>
            <a:spLocks noGrp="1"/>
          </p:cNvSpPr>
          <p:nvPr>
            <p:ph type="sldNum" sz="quarter" idx="12"/>
          </p:nvPr>
        </p:nvSpPr>
        <p:spPr/>
        <p:txBody>
          <a:bodyPr/>
          <a:lstStyle/>
          <a:p>
            <a:fld id="{FE024F78-56A6-7740-B68D-8D4D026EDF3F}" type="slidenum">
              <a:rPr lang="en-US" smtClean="0"/>
              <a:pPr/>
              <a:t>2</a:t>
            </a:fld>
            <a:endParaRPr lang="en-US" dirty="0"/>
          </a:p>
        </p:txBody>
      </p:sp>
    </p:spTree>
    <p:extLst>
      <p:ext uri="{BB962C8B-B14F-4D97-AF65-F5344CB8AC3E}">
        <p14:creationId xmlns:p14="http://schemas.microsoft.com/office/powerpoint/2010/main" val="3798996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2F07F-AA0E-2FDD-780F-9E7E88CD29EB}"/>
              </a:ext>
            </a:extLst>
          </p:cNvPr>
          <p:cNvSpPr>
            <a:spLocks noGrp="1"/>
          </p:cNvSpPr>
          <p:nvPr>
            <p:ph type="title"/>
          </p:nvPr>
        </p:nvSpPr>
        <p:spPr>
          <a:xfrm>
            <a:off x="835370" y="643843"/>
            <a:ext cx="10515601" cy="962406"/>
          </a:xfrm>
        </p:spPr>
        <p:txBody>
          <a:bodyPr/>
          <a:lstStyle/>
          <a:p>
            <a:pPr algn="ctr"/>
            <a:r>
              <a:rPr lang="en-US" dirty="0"/>
              <a:t>Hypoxia</a:t>
            </a:r>
          </a:p>
        </p:txBody>
      </p:sp>
      <p:sp>
        <p:nvSpPr>
          <p:cNvPr id="3" name="Table Placeholder 2">
            <a:extLst>
              <a:ext uri="{FF2B5EF4-FFF2-40B4-BE49-F238E27FC236}">
                <a16:creationId xmlns:a16="http://schemas.microsoft.com/office/drawing/2014/main" id="{8C7D3787-1873-C4B4-97F3-72571C959669}"/>
              </a:ext>
            </a:extLst>
          </p:cNvPr>
          <p:cNvSpPr>
            <a:spLocks noGrp="1"/>
          </p:cNvSpPr>
          <p:nvPr>
            <p:ph type="tbl" sz="quarter" idx="13"/>
          </p:nvPr>
        </p:nvSpPr>
        <p:spPr>
          <a:xfrm>
            <a:off x="835025" y="1993295"/>
            <a:ext cx="10515600" cy="4045555"/>
          </a:xfrm>
        </p:spPr>
        <p:txBody>
          <a:bodyPr/>
          <a:lstStyle/>
          <a:p>
            <a:pPr marL="342900" indent="-342900">
              <a:buFont typeface="Arial" panose="020B0604020202020204" pitchFamily="34" charset="0"/>
              <a:buChar char="•"/>
            </a:pPr>
            <a:r>
              <a:rPr lang="en-US" dirty="0"/>
              <a:t>Hypoxia is a key inducer of cellular gene expression, promoting many processes (aimed at improving oxygen delivery):</a:t>
            </a:r>
          </a:p>
          <a:p>
            <a:pPr marL="1143000" lvl="1"/>
            <a:r>
              <a:rPr lang="en-US" dirty="0"/>
              <a:t>Angiogenesis</a:t>
            </a:r>
          </a:p>
          <a:p>
            <a:pPr marL="1143000" lvl="1"/>
            <a:r>
              <a:rPr lang="en-US" dirty="0"/>
              <a:t>stem cell proliferation and differentiation</a:t>
            </a:r>
          </a:p>
          <a:p>
            <a:pPr marL="1143000" lvl="1"/>
            <a:r>
              <a:rPr lang="en-US" dirty="0"/>
              <a:t>cellular protection and repair</a:t>
            </a:r>
          </a:p>
          <a:p>
            <a:pPr marL="1143000" lvl="1"/>
            <a:r>
              <a:rPr lang="en-US" dirty="0"/>
              <a:t>Most of this gene expression is guided by the activity of transcription factors Hypoxia Inducible Factors (HIF)</a:t>
            </a:r>
          </a:p>
        </p:txBody>
      </p:sp>
      <p:sp>
        <p:nvSpPr>
          <p:cNvPr id="4" name="Slide Number Placeholder 3">
            <a:extLst>
              <a:ext uri="{FF2B5EF4-FFF2-40B4-BE49-F238E27FC236}">
                <a16:creationId xmlns:a16="http://schemas.microsoft.com/office/drawing/2014/main" id="{2AE3BEDE-A826-0406-E0BB-A0903B3D41C0}"/>
              </a:ext>
            </a:extLst>
          </p:cNvPr>
          <p:cNvSpPr>
            <a:spLocks noGrp="1"/>
          </p:cNvSpPr>
          <p:nvPr>
            <p:ph type="sldNum" sz="quarter" idx="12"/>
          </p:nvPr>
        </p:nvSpPr>
        <p:spPr/>
        <p:txBody>
          <a:bodyPr/>
          <a:lstStyle/>
          <a:p>
            <a:fld id="{FE024F78-56A6-7740-B68D-8D4D026EDF3F}" type="slidenum">
              <a:rPr lang="en-US" smtClean="0"/>
              <a:pPr/>
              <a:t>3</a:t>
            </a:fld>
            <a:endParaRPr lang="en-US" dirty="0"/>
          </a:p>
        </p:txBody>
      </p:sp>
    </p:spTree>
    <p:extLst>
      <p:ext uri="{BB962C8B-B14F-4D97-AF65-F5344CB8AC3E}">
        <p14:creationId xmlns:p14="http://schemas.microsoft.com/office/powerpoint/2010/main" val="3851082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F3654-83A6-F8C0-35CE-9B5CB5D62FAD}"/>
              </a:ext>
            </a:extLst>
          </p:cNvPr>
          <p:cNvSpPr>
            <a:spLocks noGrp="1"/>
          </p:cNvSpPr>
          <p:nvPr>
            <p:ph type="title"/>
          </p:nvPr>
        </p:nvSpPr>
        <p:spPr>
          <a:xfrm>
            <a:off x="835370" y="643843"/>
            <a:ext cx="10515601" cy="759206"/>
          </a:xfrm>
        </p:spPr>
        <p:txBody>
          <a:bodyPr/>
          <a:lstStyle/>
          <a:p>
            <a:pPr algn="ctr"/>
            <a:r>
              <a:rPr lang="en-US" dirty="0"/>
              <a:t>Hyperoxia</a:t>
            </a:r>
          </a:p>
        </p:txBody>
      </p:sp>
      <p:sp>
        <p:nvSpPr>
          <p:cNvPr id="3" name="Table Placeholder 2">
            <a:extLst>
              <a:ext uri="{FF2B5EF4-FFF2-40B4-BE49-F238E27FC236}">
                <a16:creationId xmlns:a16="http://schemas.microsoft.com/office/drawing/2014/main" id="{3DEC18F8-D0F2-CC9A-55C6-D3CA8F210898}"/>
              </a:ext>
            </a:extLst>
          </p:cNvPr>
          <p:cNvSpPr>
            <a:spLocks noGrp="1"/>
          </p:cNvSpPr>
          <p:nvPr>
            <p:ph type="tbl" sz="quarter" idx="13"/>
          </p:nvPr>
        </p:nvSpPr>
        <p:spPr>
          <a:xfrm>
            <a:off x="835025" y="2036838"/>
            <a:ext cx="10515600" cy="4002012"/>
          </a:xfrm>
        </p:spPr>
        <p:txBody>
          <a:bodyPr/>
          <a:lstStyle/>
          <a:p>
            <a:r>
              <a:rPr lang="en-US" dirty="0"/>
              <a:t>Even though hyperoxia may seem harmless, it can have detrimental effects even at modest levels if prolonged, especially in critically ill patients. In fact, hyperoxia is associated with increased mortality, and other possible adverse effects, such as reduced mucociliary clearance and atelectasis, pulmonary vascular vasoconstriction, which may further limit oxygen delivery and cause direct tissue damage, and neurotoxicity.</a:t>
            </a:r>
          </a:p>
        </p:txBody>
      </p:sp>
      <p:sp>
        <p:nvSpPr>
          <p:cNvPr id="4" name="Slide Number Placeholder 3">
            <a:extLst>
              <a:ext uri="{FF2B5EF4-FFF2-40B4-BE49-F238E27FC236}">
                <a16:creationId xmlns:a16="http://schemas.microsoft.com/office/drawing/2014/main" id="{123C2F12-2C1D-F617-95B9-BB00E180D144}"/>
              </a:ext>
            </a:extLst>
          </p:cNvPr>
          <p:cNvSpPr>
            <a:spLocks noGrp="1"/>
          </p:cNvSpPr>
          <p:nvPr>
            <p:ph type="sldNum" sz="quarter" idx="12"/>
          </p:nvPr>
        </p:nvSpPr>
        <p:spPr/>
        <p:txBody>
          <a:bodyPr/>
          <a:lstStyle/>
          <a:p>
            <a:fld id="{FE024F78-56A6-7740-B68D-8D4D026EDF3F}" type="slidenum">
              <a:rPr lang="en-US" smtClean="0"/>
              <a:pPr/>
              <a:t>4</a:t>
            </a:fld>
            <a:endParaRPr lang="en-US" dirty="0"/>
          </a:p>
        </p:txBody>
      </p:sp>
    </p:spTree>
    <p:extLst>
      <p:ext uri="{BB962C8B-B14F-4D97-AF65-F5344CB8AC3E}">
        <p14:creationId xmlns:p14="http://schemas.microsoft.com/office/powerpoint/2010/main" val="308601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5227A-ABCB-9679-34E4-8B043E331BD0}"/>
              </a:ext>
            </a:extLst>
          </p:cNvPr>
          <p:cNvSpPr>
            <a:spLocks noGrp="1"/>
          </p:cNvSpPr>
          <p:nvPr>
            <p:ph type="title"/>
          </p:nvPr>
        </p:nvSpPr>
        <p:spPr>
          <a:xfrm>
            <a:off x="835370" y="643843"/>
            <a:ext cx="10515601" cy="957568"/>
          </a:xfrm>
        </p:spPr>
        <p:txBody>
          <a:bodyPr/>
          <a:lstStyle/>
          <a:p>
            <a:pPr algn="ctr"/>
            <a:r>
              <a:rPr lang="en-US" dirty="0"/>
              <a:t>Cyclic hyperoxia</a:t>
            </a:r>
          </a:p>
        </p:txBody>
      </p:sp>
      <p:sp>
        <p:nvSpPr>
          <p:cNvPr id="3" name="Table Placeholder 2">
            <a:extLst>
              <a:ext uri="{FF2B5EF4-FFF2-40B4-BE49-F238E27FC236}">
                <a16:creationId xmlns:a16="http://schemas.microsoft.com/office/drawing/2014/main" id="{8F836AC0-1042-D37E-C21D-8538A154EC34}"/>
              </a:ext>
            </a:extLst>
          </p:cNvPr>
          <p:cNvSpPr>
            <a:spLocks noGrp="1"/>
          </p:cNvSpPr>
          <p:nvPr>
            <p:ph type="tbl" sz="quarter" idx="13"/>
          </p:nvPr>
        </p:nvSpPr>
        <p:spPr>
          <a:xfrm>
            <a:off x="835025" y="2022324"/>
            <a:ext cx="10515600" cy="4016526"/>
          </a:xfrm>
        </p:spPr>
        <p:txBody>
          <a:bodyPr/>
          <a:lstStyle/>
          <a:p>
            <a:r>
              <a:rPr lang="en-US" dirty="0"/>
              <a:t>There is currently a move toward not only targeting </a:t>
            </a:r>
            <a:r>
              <a:rPr lang="en-US" dirty="0" err="1"/>
              <a:t>normoxia</a:t>
            </a:r>
            <a:r>
              <a:rPr lang="en-US" dirty="0"/>
              <a:t> but using intermittent </a:t>
            </a:r>
            <a:r>
              <a:rPr lang="en-US" dirty="0" err="1"/>
              <a:t>hyperoxic</a:t>
            </a:r>
            <a:r>
              <a:rPr lang="en-US" dirty="0"/>
              <a:t> stimuli with cyclical exposure to hyperoxygenation. An intermittent </a:t>
            </a:r>
            <a:r>
              <a:rPr lang="en-US" dirty="0" err="1"/>
              <a:t>hyperoxic</a:t>
            </a:r>
            <a:r>
              <a:rPr lang="en-US" dirty="0"/>
              <a:t> stimulus is defined as an elevated oxygen concentration supplied for a limited period, followed by a return to a lower oxygen concentration, repeated for several days or even several times per day.</a:t>
            </a:r>
          </a:p>
          <a:p>
            <a:r>
              <a:rPr lang="en-US" dirty="0"/>
              <a:t>The decrease from a </a:t>
            </a:r>
            <a:r>
              <a:rPr lang="en-US" dirty="0" err="1"/>
              <a:t>hyperoxic</a:t>
            </a:r>
            <a:r>
              <a:rPr lang="en-US" dirty="0"/>
              <a:t> level to a </a:t>
            </a:r>
            <a:r>
              <a:rPr lang="en-US" dirty="0" err="1"/>
              <a:t>normoxic</a:t>
            </a:r>
            <a:r>
              <a:rPr lang="en-US" dirty="0"/>
              <a:t> level has been shown to act paradoxically because the cells respond to it as they would respond to a hypoxic state. It appears that fluctuations in oxygen concentration are translated by cells as a lack of oxygen and can trigger the hypoxic stress response even when there is no persistent hypoxia.</a:t>
            </a:r>
          </a:p>
        </p:txBody>
      </p:sp>
      <p:sp>
        <p:nvSpPr>
          <p:cNvPr id="4" name="Slide Number Placeholder 3">
            <a:extLst>
              <a:ext uri="{FF2B5EF4-FFF2-40B4-BE49-F238E27FC236}">
                <a16:creationId xmlns:a16="http://schemas.microsoft.com/office/drawing/2014/main" id="{EC701C4B-61E8-308A-B269-C68C88AEF277}"/>
              </a:ext>
            </a:extLst>
          </p:cNvPr>
          <p:cNvSpPr>
            <a:spLocks noGrp="1"/>
          </p:cNvSpPr>
          <p:nvPr>
            <p:ph type="sldNum" sz="quarter" idx="12"/>
          </p:nvPr>
        </p:nvSpPr>
        <p:spPr/>
        <p:txBody>
          <a:bodyPr/>
          <a:lstStyle/>
          <a:p>
            <a:fld id="{FE024F78-56A6-7740-B68D-8D4D026EDF3F}" type="slidenum">
              <a:rPr lang="en-US" smtClean="0"/>
              <a:pPr/>
              <a:t>5</a:t>
            </a:fld>
            <a:endParaRPr lang="en-US" dirty="0"/>
          </a:p>
        </p:txBody>
      </p:sp>
    </p:spTree>
    <p:extLst>
      <p:ext uri="{BB962C8B-B14F-4D97-AF65-F5344CB8AC3E}">
        <p14:creationId xmlns:p14="http://schemas.microsoft.com/office/powerpoint/2010/main" val="3522527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9FAA2-1C91-8F47-1924-00E2200C64F8}"/>
              </a:ext>
            </a:extLst>
          </p:cNvPr>
          <p:cNvSpPr>
            <a:spLocks noGrp="1"/>
          </p:cNvSpPr>
          <p:nvPr>
            <p:ph type="title"/>
          </p:nvPr>
        </p:nvSpPr>
        <p:spPr>
          <a:xfrm>
            <a:off x="835370" y="643843"/>
            <a:ext cx="10515601" cy="957568"/>
          </a:xfrm>
        </p:spPr>
        <p:txBody>
          <a:bodyPr/>
          <a:lstStyle/>
          <a:p>
            <a:pPr algn="ctr"/>
            <a:r>
              <a:rPr lang="en-US" dirty="0" err="1"/>
              <a:t>hyperoxic</a:t>
            </a:r>
            <a:r>
              <a:rPr lang="en-US" dirty="0"/>
              <a:t>-hypoxic paradox</a:t>
            </a:r>
          </a:p>
        </p:txBody>
      </p:sp>
      <p:sp>
        <p:nvSpPr>
          <p:cNvPr id="3" name="Table Placeholder 2">
            <a:extLst>
              <a:ext uri="{FF2B5EF4-FFF2-40B4-BE49-F238E27FC236}">
                <a16:creationId xmlns:a16="http://schemas.microsoft.com/office/drawing/2014/main" id="{02964F30-34B0-7953-EA97-C4B9F4AA6910}"/>
              </a:ext>
            </a:extLst>
          </p:cNvPr>
          <p:cNvSpPr>
            <a:spLocks noGrp="1"/>
          </p:cNvSpPr>
          <p:nvPr>
            <p:ph type="tbl" sz="quarter" idx="13"/>
          </p:nvPr>
        </p:nvSpPr>
        <p:spPr>
          <a:xfrm>
            <a:off x="838200" y="2032000"/>
            <a:ext cx="10515600" cy="4006850"/>
          </a:xfrm>
        </p:spPr>
        <p:txBody>
          <a:bodyPr/>
          <a:lstStyle/>
          <a:p>
            <a:pPr marL="342900" indent="-342900">
              <a:buFont typeface="Arial" panose="020B0604020202020204" pitchFamily="34" charset="0"/>
              <a:buChar char="•"/>
            </a:pPr>
            <a:r>
              <a:rPr lang="en-US" dirty="0"/>
              <a:t>Postulates that a period of </a:t>
            </a:r>
            <a:r>
              <a:rPr lang="en-US" dirty="0" err="1"/>
              <a:t>hyperoxemia</a:t>
            </a:r>
            <a:r>
              <a:rPr lang="en-US" dirty="0"/>
              <a:t> (obtained with </a:t>
            </a:r>
            <a:r>
              <a:rPr lang="en-US" dirty="0" err="1"/>
              <a:t>normobaric</a:t>
            </a:r>
            <a:r>
              <a:rPr lang="en-US" dirty="0"/>
              <a:t> or hyperbaric oxygen inhalation) followed by a return to </a:t>
            </a:r>
            <a:r>
              <a:rPr lang="en-US" dirty="0" err="1"/>
              <a:t>normoxia</a:t>
            </a:r>
            <a:r>
              <a:rPr lang="en-US" dirty="0"/>
              <a:t> would be interpreted by our cells as an oxygen shortage, thus potentially triggering a HIF-1α regulated gene synthesis cascade, including synthesis of EPO.</a:t>
            </a:r>
          </a:p>
          <a:p>
            <a:pPr marL="342900" indent="-342900">
              <a:buFont typeface="Arial" panose="020B0604020202020204" pitchFamily="34" charset="0"/>
              <a:buChar char="•"/>
            </a:pPr>
            <a:r>
              <a:rPr lang="en-US" dirty="0"/>
              <a:t>When returning to </a:t>
            </a:r>
            <a:r>
              <a:rPr lang="en-US" dirty="0" err="1"/>
              <a:t>normoxia</a:t>
            </a:r>
            <a:r>
              <a:rPr lang="en-US" dirty="0"/>
              <a:t>, normalization of oxygen levels and therefore of ROS is rapidly established, but activity of the scavenger power of the cells remains high for a longer period, exceeding the amount of ROS normally produced in the presence of a physiological concentration of oxygen. </a:t>
            </a:r>
          </a:p>
        </p:txBody>
      </p:sp>
      <p:sp>
        <p:nvSpPr>
          <p:cNvPr id="4" name="Slide Number Placeholder 3">
            <a:extLst>
              <a:ext uri="{FF2B5EF4-FFF2-40B4-BE49-F238E27FC236}">
                <a16:creationId xmlns:a16="http://schemas.microsoft.com/office/drawing/2014/main" id="{335ABFF1-423F-EB0C-C51D-A9F41716F153}"/>
              </a:ext>
            </a:extLst>
          </p:cNvPr>
          <p:cNvSpPr>
            <a:spLocks noGrp="1"/>
          </p:cNvSpPr>
          <p:nvPr>
            <p:ph type="sldNum" sz="quarter" idx="12"/>
          </p:nvPr>
        </p:nvSpPr>
        <p:spPr/>
        <p:txBody>
          <a:bodyPr/>
          <a:lstStyle/>
          <a:p>
            <a:fld id="{FE024F78-56A6-7740-B68D-8D4D026EDF3F}" type="slidenum">
              <a:rPr lang="en-US" smtClean="0"/>
              <a:pPr/>
              <a:t>6</a:t>
            </a:fld>
            <a:endParaRPr lang="en-US" dirty="0"/>
          </a:p>
        </p:txBody>
      </p:sp>
    </p:spTree>
    <p:extLst>
      <p:ext uri="{BB962C8B-B14F-4D97-AF65-F5344CB8AC3E}">
        <p14:creationId xmlns:p14="http://schemas.microsoft.com/office/powerpoint/2010/main" val="40890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D4C6F-2D2D-6FAF-B2C9-2786629822D2}"/>
              </a:ext>
            </a:extLst>
          </p:cNvPr>
          <p:cNvSpPr>
            <a:spLocks noGrp="1"/>
          </p:cNvSpPr>
          <p:nvPr>
            <p:ph type="title"/>
          </p:nvPr>
        </p:nvSpPr>
        <p:spPr>
          <a:xfrm>
            <a:off x="835370" y="643843"/>
            <a:ext cx="10515601" cy="865644"/>
          </a:xfrm>
        </p:spPr>
        <p:txBody>
          <a:bodyPr/>
          <a:lstStyle/>
          <a:p>
            <a:pPr algn="ctr"/>
            <a:r>
              <a:rPr lang="en-US" dirty="0"/>
              <a:t>Hyperoxia-hypoxia paradox II</a:t>
            </a:r>
          </a:p>
        </p:txBody>
      </p:sp>
      <p:sp>
        <p:nvSpPr>
          <p:cNvPr id="3" name="Table Placeholder 2">
            <a:extLst>
              <a:ext uri="{FF2B5EF4-FFF2-40B4-BE49-F238E27FC236}">
                <a16:creationId xmlns:a16="http://schemas.microsoft.com/office/drawing/2014/main" id="{1996F7F3-B28F-FC8E-6010-3A176156F62A}"/>
              </a:ext>
            </a:extLst>
          </p:cNvPr>
          <p:cNvSpPr>
            <a:spLocks noGrp="1"/>
          </p:cNvSpPr>
          <p:nvPr>
            <p:ph type="tbl" sz="quarter" idx="13"/>
          </p:nvPr>
        </p:nvSpPr>
        <p:spPr>
          <a:xfrm>
            <a:off x="835025" y="1988457"/>
            <a:ext cx="10515600" cy="4050393"/>
          </a:xfrm>
        </p:spPr>
        <p:txBody>
          <a:bodyPr/>
          <a:lstStyle/>
          <a:p>
            <a:r>
              <a:rPr lang="en-US" dirty="0"/>
              <a:t>When the </a:t>
            </a:r>
            <a:r>
              <a:rPr lang="en-US" dirty="0" err="1"/>
              <a:t>hyperoxic</a:t>
            </a:r>
            <a:r>
              <a:rPr lang="en-US" dirty="0"/>
              <a:t> stimulus is interrupted, the more significant scavenger presence than ROS could drive a hypoxia-like cellular response as lower reactive oxygen species molecules are available. Therefore, less HIF undergoes proteasomal degradation, promoting the transcription of EPO, vascular endothelial growth factor (VEGF), and all the other genes linked to the HIF cascade.</a:t>
            </a:r>
          </a:p>
          <a:p>
            <a:r>
              <a:rPr lang="en-US" dirty="0"/>
              <a:t>Cyclical </a:t>
            </a:r>
            <a:r>
              <a:rPr lang="en-US" dirty="0" err="1"/>
              <a:t>hyperoxic</a:t>
            </a:r>
            <a:r>
              <a:rPr lang="en-US" dirty="0"/>
              <a:t> exposure causes a decrease in the ROS/scavenger ratio until this gradually becomes similar to the balance present under hypoxic conditions. From a molecular point of view, a reduction of hyperoxia generates a hypoxia-mimicking state by decreasing the percentage of ROS/scavenging capacity.</a:t>
            </a:r>
          </a:p>
          <a:p>
            <a:endParaRPr lang="en-US" dirty="0"/>
          </a:p>
        </p:txBody>
      </p:sp>
      <p:sp>
        <p:nvSpPr>
          <p:cNvPr id="4" name="Slide Number Placeholder 3">
            <a:extLst>
              <a:ext uri="{FF2B5EF4-FFF2-40B4-BE49-F238E27FC236}">
                <a16:creationId xmlns:a16="http://schemas.microsoft.com/office/drawing/2014/main" id="{82BC52A8-BAFC-4354-4B37-524C56654312}"/>
              </a:ext>
            </a:extLst>
          </p:cNvPr>
          <p:cNvSpPr>
            <a:spLocks noGrp="1"/>
          </p:cNvSpPr>
          <p:nvPr>
            <p:ph type="sldNum" sz="quarter" idx="12"/>
          </p:nvPr>
        </p:nvSpPr>
        <p:spPr/>
        <p:txBody>
          <a:bodyPr/>
          <a:lstStyle/>
          <a:p>
            <a:fld id="{FE024F78-56A6-7740-B68D-8D4D026EDF3F}" type="slidenum">
              <a:rPr lang="en-US" smtClean="0"/>
              <a:pPr/>
              <a:t>7</a:t>
            </a:fld>
            <a:endParaRPr lang="en-US" dirty="0"/>
          </a:p>
        </p:txBody>
      </p:sp>
    </p:spTree>
    <p:extLst>
      <p:ext uri="{BB962C8B-B14F-4D97-AF65-F5344CB8AC3E}">
        <p14:creationId xmlns:p14="http://schemas.microsoft.com/office/powerpoint/2010/main" val="1385816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A4B9B-A2A1-859F-1F70-5B033A7D6319}"/>
              </a:ext>
            </a:extLst>
          </p:cNvPr>
          <p:cNvSpPr>
            <a:spLocks noGrp="1"/>
          </p:cNvSpPr>
          <p:nvPr>
            <p:ph type="title"/>
          </p:nvPr>
        </p:nvSpPr>
        <p:spPr>
          <a:xfrm>
            <a:off x="835370" y="643843"/>
            <a:ext cx="10515601" cy="894672"/>
          </a:xfrm>
        </p:spPr>
        <p:txBody>
          <a:bodyPr/>
          <a:lstStyle/>
          <a:p>
            <a:pPr algn="ctr"/>
            <a:r>
              <a:rPr lang="en-US" dirty="0" err="1"/>
              <a:t>Eryyhropoietin</a:t>
            </a:r>
            <a:r>
              <a:rPr lang="en-US" dirty="0"/>
              <a:t> (EPO)</a:t>
            </a:r>
          </a:p>
        </p:txBody>
      </p:sp>
      <p:sp>
        <p:nvSpPr>
          <p:cNvPr id="3" name="Table Placeholder 2">
            <a:extLst>
              <a:ext uri="{FF2B5EF4-FFF2-40B4-BE49-F238E27FC236}">
                <a16:creationId xmlns:a16="http://schemas.microsoft.com/office/drawing/2014/main" id="{39EBF6BA-7709-83CF-FC95-B40FC1FF38B3}"/>
              </a:ext>
            </a:extLst>
          </p:cNvPr>
          <p:cNvSpPr>
            <a:spLocks noGrp="1"/>
          </p:cNvSpPr>
          <p:nvPr>
            <p:ph type="tbl" sz="quarter" idx="13"/>
          </p:nvPr>
        </p:nvSpPr>
        <p:spPr>
          <a:xfrm>
            <a:off x="835025" y="1983619"/>
            <a:ext cx="10515600" cy="4055231"/>
          </a:xfrm>
        </p:spPr>
        <p:txBody>
          <a:bodyPr/>
          <a:lstStyle/>
          <a:p>
            <a:pPr marL="342900" indent="-342900">
              <a:buFont typeface="Arial" panose="020B0604020202020204" pitchFamily="34" charset="0"/>
              <a:buChar char="•"/>
            </a:pPr>
            <a:r>
              <a:rPr lang="en-US" dirty="0"/>
              <a:t>The expression of HIF-1a represents an upstream response to the production of EPO</a:t>
            </a:r>
          </a:p>
          <a:p>
            <a:pPr marL="342900" indent="-342900">
              <a:buFont typeface="Arial" panose="020B0604020202020204" pitchFamily="34" charset="0"/>
              <a:buChar char="•"/>
            </a:pPr>
            <a:r>
              <a:rPr lang="en-US" dirty="0"/>
              <a:t>EPO has complex activities other than RBC production, including neuroprotection via its action as a neurotrophic factor in the central nervous system and cardioprotective properties </a:t>
            </a:r>
          </a:p>
        </p:txBody>
      </p:sp>
      <p:sp>
        <p:nvSpPr>
          <p:cNvPr id="4" name="Slide Number Placeholder 3">
            <a:extLst>
              <a:ext uri="{FF2B5EF4-FFF2-40B4-BE49-F238E27FC236}">
                <a16:creationId xmlns:a16="http://schemas.microsoft.com/office/drawing/2014/main" id="{17B596BF-DBDE-D498-B266-657FC8265188}"/>
              </a:ext>
            </a:extLst>
          </p:cNvPr>
          <p:cNvSpPr>
            <a:spLocks noGrp="1"/>
          </p:cNvSpPr>
          <p:nvPr>
            <p:ph type="sldNum" sz="quarter" idx="12"/>
          </p:nvPr>
        </p:nvSpPr>
        <p:spPr/>
        <p:txBody>
          <a:bodyPr/>
          <a:lstStyle/>
          <a:p>
            <a:fld id="{FE024F78-56A6-7740-B68D-8D4D026EDF3F}" type="slidenum">
              <a:rPr lang="en-US" smtClean="0"/>
              <a:pPr/>
              <a:t>8</a:t>
            </a:fld>
            <a:endParaRPr lang="en-US" dirty="0"/>
          </a:p>
        </p:txBody>
      </p:sp>
    </p:spTree>
    <p:extLst>
      <p:ext uri="{BB962C8B-B14F-4D97-AF65-F5344CB8AC3E}">
        <p14:creationId xmlns:p14="http://schemas.microsoft.com/office/powerpoint/2010/main" val="135113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F0B3A-D15F-EF0F-FEAA-0E76AC9EE095}"/>
              </a:ext>
            </a:extLst>
          </p:cNvPr>
          <p:cNvSpPr>
            <a:spLocks noGrp="1"/>
          </p:cNvSpPr>
          <p:nvPr>
            <p:ph type="title"/>
          </p:nvPr>
        </p:nvSpPr>
        <p:spPr>
          <a:xfrm>
            <a:off x="835370" y="643843"/>
            <a:ext cx="10515601" cy="1001110"/>
          </a:xfrm>
        </p:spPr>
        <p:txBody>
          <a:bodyPr/>
          <a:lstStyle/>
          <a:p>
            <a:pPr algn="ctr"/>
            <a:r>
              <a:rPr lang="en-US" dirty="0"/>
              <a:t>Bibliography</a:t>
            </a:r>
          </a:p>
        </p:txBody>
      </p:sp>
      <p:sp>
        <p:nvSpPr>
          <p:cNvPr id="3" name="Table Placeholder 2">
            <a:extLst>
              <a:ext uri="{FF2B5EF4-FFF2-40B4-BE49-F238E27FC236}">
                <a16:creationId xmlns:a16="http://schemas.microsoft.com/office/drawing/2014/main" id="{D33DE86F-6AE5-E390-BBE4-5E4193699235}"/>
              </a:ext>
            </a:extLst>
          </p:cNvPr>
          <p:cNvSpPr>
            <a:spLocks noGrp="1"/>
          </p:cNvSpPr>
          <p:nvPr>
            <p:ph type="tbl" sz="quarter" idx="13"/>
          </p:nvPr>
        </p:nvSpPr>
        <p:spPr>
          <a:xfrm>
            <a:off x="835025" y="2070705"/>
            <a:ext cx="10515600" cy="3968145"/>
          </a:xfrm>
        </p:spPr>
        <p:txBody>
          <a:bodyPr/>
          <a:lstStyle/>
          <a:p>
            <a:pPr marL="342900" indent="-342900">
              <a:buFont typeface="Arial" panose="020B0604020202020204" pitchFamily="34" charset="0"/>
              <a:buChar char="•"/>
            </a:pPr>
            <a:r>
              <a:rPr lang="en-US" dirty="0"/>
              <a:t>https://www.mdpi.com/1422-0067/24/1/82#:~:text=The%20normobaric%20oxygen%20paradox%20(NOP,as%20an%20oxygen%20shortage%2C%20thus</a:t>
            </a:r>
          </a:p>
        </p:txBody>
      </p:sp>
      <p:sp>
        <p:nvSpPr>
          <p:cNvPr id="4" name="Slide Number Placeholder 3">
            <a:extLst>
              <a:ext uri="{FF2B5EF4-FFF2-40B4-BE49-F238E27FC236}">
                <a16:creationId xmlns:a16="http://schemas.microsoft.com/office/drawing/2014/main" id="{53CA7C14-5D8A-C4B0-278B-2B15500D55E2}"/>
              </a:ext>
            </a:extLst>
          </p:cNvPr>
          <p:cNvSpPr>
            <a:spLocks noGrp="1"/>
          </p:cNvSpPr>
          <p:nvPr>
            <p:ph type="sldNum" sz="quarter" idx="12"/>
          </p:nvPr>
        </p:nvSpPr>
        <p:spPr/>
        <p:txBody>
          <a:bodyPr/>
          <a:lstStyle/>
          <a:p>
            <a:fld id="{FE024F78-56A6-7740-B68D-8D4D026EDF3F}" type="slidenum">
              <a:rPr lang="en-US" smtClean="0"/>
              <a:pPr/>
              <a:t>9</a:t>
            </a:fld>
            <a:endParaRPr lang="en-US" dirty="0"/>
          </a:p>
        </p:txBody>
      </p:sp>
    </p:spTree>
    <p:extLst>
      <p:ext uri="{BB962C8B-B14F-4D97-AF65-F5344CB8AC3E}">
        <p14:creationId xmlns:p14="http://schemas.microsoft.com/office/powerpoint/2010/main" val="578791167"/>
      </p:ext>
    </p:extLst>
  </p:cSld>
  <p:clrMapOvr>
    <a:masterClrMapping/>
  </p:clrMapOvr>
</p:sld>
</file>

<file path=ppt/theme/theme1.xml><?xml version="1.0" encoding="utf-8"?>
<a:theme xmlns:a="http://schemas.openxmlformats.org/drawingml/2006/main" name="Custom">
  <a:themeElements>
    <a:clrScheme name="Custom 17">
      <a:dk1>
        <a:srgbClr val="000000"/>
      </a:dk1>
      <a:lt1>
        <a:srgbClr val="FFFFFF"/>
      </a:lt1>
      <a:dk2>
        <a:srgbClr val="FC4EFB"/>
      </a:dk2>
      <a:lt2>
        <a:srgbClr val="E7E6E6"/>
      </a:lt2>
      <a:accent1>
        <a:srgbClr val="FAF24C"/>
      </a:accent1>
      <a:accent2>
        <a:srgbClr val="5EFCAC"/>
      </a:accent2>
      <a:accent3>
        <a:srgbClr val="73EBF9"/>
      </a:accent3>
      <a:accent4>
        <a:srgbClr val="316CFC"/>
      </a:accent4>
      <a:accent5>
        <a:srgbClr val="B059FD"/>
      </a:accent5>
      <a:accent6>
        <a:srgbClr val="9405FC"/>
      </a:accent6>
      <a:hlink>
        <a:srgbClr val="FFFFFF"/>
      </a:hlink>
      <a:folHlink>
        <a:srgbClr val="FFFFFF"/>
      </a:folHlink>
    </a:clrScheme>
    <a:fontScheme name="Custom 15">
      <a:majorFont>
        <a:latin typeface="Biom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36837_win32_SL_V11" id="{EAD6EF7B-6F25-4469-AF6A-07D6EB1461DD}" vid="{30FEA78B-2F89-4FF0-8415-E3920802C5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137456-21FC-4AE2-8A94-BF06CAF2EB9B}">
  <ds:schemaRefs>
    <ds:schemaRef ds:uri="http://schemas.microsoft.com/sharepoint/v3/contenttype/forms"/>
  </ds:schemaRefs>
</ds:datastoreItem>
</file>

<file path=customXml/itemProps2.xml><?xml version="1.0" encoding="utf-8"?>
<ds:datastoreItem xmlns:ds="http://schemas.openxmlformats.org/officeDocument/2006/customXml" ds:itemID="{E305301E-11B3-4B9D-A588-21F3C9809371}">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C77B561B-3A65-4A22-9691-EB838E7F9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Scientific findings presentation</Template>
  <TotalTime>904</TotalTime>
  <Words>575</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Nova</vt:lpstr>
      <vt:lpstr>Biome</vt:lpstr>
      <vt:lpstr>Calibri</vt:lpstr>
      <vt:lpstr>Custom</vt:lpstr>
      <vt:lpstr>Hyperbaric oxygen therapy</vt:lpstr>
      <vt:lpstr>Benefits of HBOT</vt:lpstr>
      <vt:lpstr>Hypoxia</vt:lpstr>
      <vt:lpstr>Hyperoxia</vt:lpstr>
      <vt:lpstr>Cyclic hyperoxia</vt:lpstr>
      <vt:lpstr>hyperoxic-hypoxic paradox</vt:lpstr>
      <vt:lpstr>Hyperoxia-hypoxia paradox II</vt:lpstr>
      <vt:lpstr>Eryyhropoietin (EPO)</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Mark Rosenberg</dc:creator>
  <cp:lastModifiedBy>Mark Rosenberg</cp:lastModifiedBy>
  <cp:revision>1</cp:revision>
  <dcterms:created xsi:type="dcterms:W3CDTF">2025-01-01T23:35:27Z</dcterms:created>
  <dcterms:modified xsi:type="dcterms:W3CDTF">2025-01-03T23:28:34Z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